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3310" r:id="rId3"/>
    <p:sldId id="3348" r:id="rId4"/>
    <p:sldId id="3363" r:id="rId5"/>
    <p:sldId id="3364" r:id="rId6"/>
    <p:sldId id="3314" r:id="rId7"/>
    <p:sldId id="3371" r:id="rId8"/>
    <p:sldId id="3374" r:id="rId9"/>
    <p:sldId id="3315" r:id="rId10"/>
    <p:sldId id="3340" r:id="rId11"/>
    <p:sldId id="3366" r:id="rId13"/>
    <p:sldId id="3319" r:id="rId14"/>
    <p:sldId id="3343" r:id="rId15"/>
    <p:sldId id="3320" r:id="rId16"/>
    <p:sldId id="3367" r:id="rId17"/>
    <p:sldId id="3347" r:id="rId18"/>
    <p:sldId id="3368" r:id="rId19"/>
    <p:sldId id="3375" r:id="rId20"/>
    <p:sldId id="330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x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4040"/>
    <a:srgbClr val="FF99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1" autoAdjust="0"/>
    <p:restoredTop sz="80980" autoAdjust="0"/>
  </p:normalViewPr>
  <p:slideViewPr>
    <p:cSldViewPr snapToGrid="0">
      <p:cViewPr varScale="1">
        <p:scale>
          <a:sx n="100" d="100"/>
          <a:sy n="100" d="100"/>
        </p:scale>
        <p:origin x="660" y="78"/>
      </p:cViewPr>
      <p:guideLst>
        <p:guide orient="horz" pos="2041"/>
        <p:guide pos="3884"/>
      </p:guideLst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17:18:54.587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5C60E8-D1C1-4A10-9254-1B6066D98BB3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F927CD3-AFFF-4646-B7FF-3DD884A20BE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927CD3-AFFF-4646-B7FF-3DD884A20BE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927CD3-AFFF-4646-B7FF-3DD884A20BE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25BB1C-832E-4C20-A16C-D52DCF8BD17C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F61EB2-19E4-42A2-839D-2CB856419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F3F543-6DA3-4F0D-8357-B75ACFDD15D8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EA3F89-754E-452D-8144-05BF5C32CA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A966F5-24B0-446C-B3BA-36FCF5608BD9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78FB8-7217-4DF1-8A38-CE82702601CE}" type="slidenum">
              <a:rPr lang="zh-CN" altLang="en-US" smtClean="0"/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091716-249B-4CE5-B760-AB8BAE498B04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095555-ACCA-4E79-B678-DDC7A1937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CD2AC5-D278-4F8D-BF75-7ADAF854D156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4471AE-8897-44B5-BD32-2E78EE9A76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21AEA2-FFBD-44FE-94E5-7404B54C9BE1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2281E-5128-4093-840C-F0FDABB0D5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176D01-12E3-4C70-B4FB-C3D293350B39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56AF47-B3C4-41E2-A773-1FF2705BB0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C26A35-921A-4A91-A079-69CF657D5DF9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DB4038-7B86-46A0-AAEB-B80564A8FE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991DFB-B982-47C8-BB69-072EB7BCAC02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60C361-E720-4688-AA9E-22846EFB6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8FE1D1-86AC-4312-A1B5-6041EA9576B5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A0EF7-210C-429E-A5E4-3609E039BE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36FB81-977D-4A66-8576-473396247C74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18B4FA-B2FA-46E9-A56E-A37B568EA8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AA966F5-24B0-446C-B3BA-36FCF5608BD9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6278FB8-7217-4DF1-8A38-CE82702601CE}" type="slidenum">
              <a:rPr lang="zh-CN" altLang="en-US" smtClean="0"/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9" r="14076"/>
          <a:stretch>
            <a:fillRect/>
          </a:stretch>
        </p:blipFill>
        <p:spPr>
          <a:xfrm>
            <a:off x="-1" y="0"/>
            <a:ext cx="379278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31125" y="2648166"/>
            <a:ext cx="592625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0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电子签使用手册</a:t>
            </a:r>
            <a:endParaRPr lang="zh-CN" sz="40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V1.1</a:t>
            </a:r>
            <a:endParaRPr lang="en-US" altLang="zh-CN" sz="40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78" y="2290480"/>
            <a:ext cx="2685649" cy="168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" y="365125"/>
            <a:ext cx="11136630" cy="1325880"/>
          </a:xfrm>
        </p:spPr>
        <p:txBody>
          <a:bodyPr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网页签署（步骤如图顺序）：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8245" y="1423670"/>
            <a:ext cx="2320290" cy="421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328420"/>
            <a:ext cx="2108835" cy="426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5" y="1250950"/>
            <a:ext cx="2268855" cy="4356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40" y="1344930"/>
            <a:ext cx="2284095" cy="423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 descr="lADPDgQ9rYvrNW7NBKrNAuk_745_119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0515" y="1503680"/>
            <a:ext cx="2401570" cy="3850005"/>
          </a:xfrm>
          <a:prstGeom prst="rect">
            <a:avLst/>
          </a:prstGeom>
        </p:spPr>
      </p:pic>
      <p:pic>
        <p:nvPicPr>
          <p:cNvPr id="10" name="图片 5" descr="lADPDgQ9rYvrNXHNBLfNAu4_750_1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48" y="1503680"/>
            <a:ext cx="2442845" cy="39319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147310" y="559435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点击【盖章】选择个人模板章，双击即可盖在合同上。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9715" y="1590675"/>
            <a:ext cx="48875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endParaRPr 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   落章方式支持【手绘】和【模板章】两种方式。</a:t>
            </a:r>
            <a:endParaRPr 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选择手绘签名，可以点击下方手绘，在签字面板签字后选择字体颜色，目前支持红色和黑色点击确定即可签到合同上。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0055" y="659765"/>
            <a:ext cx="4707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网页签署（步骤如图顺序）：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lADPDgQ9rYvWoKDNBKfNAu4_750_119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97750" y="1326515"/>
            <a:ext cx="2647950" cy="42056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7725" y="2249170"/>
            <a:ext cx="43681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1800" b="0" dirty="0">
                <a:ea typeface="宋体" panose="02010600030101010101" pitchFamily="2" charset="-122"/>
              </a:rPr>
              <a:t>   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签署完毕</a:t>
            </a:r>
            <a:r>
              <a:rPr 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，点击提交会提示您先去实名认证，确保您的真实身份。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5" y="1431925"/>
            <a:ext cx="2284095" cy="4234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707390"/>
            <a:ext cx="3883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网页签署（步骤如图顺序）：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695"/>
            <a:ext cx="10515600" cy="1325563"/>
          </a:xfrm>
        </p:spPr>
        <p:txBody>
          <a:bodyPr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实名认证：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79575"/>
            <a:ext cx="3538855" cy="166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41070"/>
            <a:ext cx="2501900" cy="3727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404495"/>
            <a:ext cx="2501265" cy="4213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61" y="144780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65125"/>
            <a:ext cx="10820400" cy="671195"/>
          </a:xfrm>
        </p:spPr>
        <p:txBody>
          <a:bodyPr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实名认证：（人脸识别）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7005" y="1177290"/>
            <a:ext cx="2064385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01750"/>
            <a:ext cx="2508250" cy="505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05" y="1177290"/>
            <a:ext cx="2533650" cy="506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55" y="1177290"/>
            <a:ext cx="2722245" cy="5260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86" y="8191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7" descr="lADPDgQ9rYvosoPNBLLNAuo_746_120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1960" y="1106170"/>
            <a:ext cx="2813685" cy="45339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06170" y="212852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1800" b="0">
                <a:ea typeface="宋体" panose="02010600030101010101" pitchFamily="2" charset="-122"/>
              </a:rPr>
              <a:t>认证成功后，签署成功</a:t>
            </a:r>
            <a:endParaRPr lang="zh-CN" altLang="en-US" sz="1800" b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106170"/>
            <a:ext cx="2080260" cy="447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" y="-53975"/>
            <a:ext cx="11258550" cy="1325563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Q&amp;A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200" y="1048327"/>
            <a:ext cx="11150600" cy="5809673"/>
          </a:xfrm>
        </p:spPr>
        <p:txBody>
          <a:bodyPr>
            <a:normAutofit fontScale="25000" lnSpcReduction="20000"/>
          </a:bodyPr>
          <a:lstStyle/>
          <a:p>
            <a:r>
              <a:rPr lang="en-US" altLang="zh-CN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Q:</a:t>
            </a:r>
            <a:r>
              <a:rPr lang="zh-CN" altLang="zh-CN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没有支付宝怎么认证</a:t>
            </a:r>
            <a:r>
              <a:rPr lang="en-US" altLang="zh-CN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? </a:t>
            </a:r>
            <a:r>
              <a:rPr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客户不想透露银行卡信息怎么办？</a:t>
            </a:r>
            <a:endParaRPr lang="en-US" altLang="zh-CN" sz="4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实名认证有</a:t>
            </a:r>
            <a:r>
              <a:rPr lang="zh-CN" altLang="en-US" sz="43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种方式：</a:t>
            </a:r>
            <a:r>
              <a:rPr lang="zh-CN" sz="43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人脸识别、银行卡认证、手机认证及人工审核</a:t>
            </a:r>
            <a:r>
              <a:rPr lang="zh-CN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可选择人脸识别或手机认证。</a:t>
            </a:r>
            <a:endParaRPr lang="zh-CN" sz="4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如果客户非大陆身份，无国内身份证号怎么办？验证方式？所需材料？验证时长？</a:t>
            </a:r>
            <a:endParaRPr lang="zh-CN" altLang="en-US" sz="4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：人工审核方式。邮箱地址收到签署链接，认证方式选择人工审核，按照系统要求提供资料进行操作即可。一般需要一到三天</a:t>
            </a:r>
            <a:endParaRPr lang="zh-CN" altLang="en-US" sz="4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Q: 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如果客户无国内手机号怎么办？如何收短信？验证方式选择哪个？</a:t>
            </a:r>
            <a:endParaRPr lang="zh-CN" altLang="en-US" sz="4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：无国内手机号可以选择邮箱收取签署链接。如果有国内身份证，可以选择人脸识别。如果无国内身份证号可以选择人工审合。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：如果客户无国内银行卡怎么办？认证方式？缴费方式？</a:t>
            </a:r>
            <a:endParaRPr lang="zh-CN" altLang="en-US" sz="4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：可以选择人脸识别和手机号认证（前提是有国内身份证和国内手机号，如果没有国内身份证，需要人工审核</a:t>
            </a:r>
            <a:r>
              <a:rPr lang="zh-CN" altLang="en-US" sz="4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43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：签署链接过期了怎么办？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：合同的签署时效期是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天，如果超过了签署有效期，需要再次发起相应钉钉表单，待审批通过后，系统会重新发起签约流程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：学生未满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周岁，监护人信息要怎么填写？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：如果学生未满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周岁，则钉钉表单中【甲方监护人签署】选“是”，【监护人信息】中的字段要完整填写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：钉钉表单已经审批通过了，签署人未收到短信怎么办？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：钉钉表单审批通过后，系统会自动发送签署链接至签署人。若签署人未收到签署链接，请按以下方法排查问题。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r>
              <a:rPr lang="en-US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a)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检查钉钉表单中填写的签署方信息是否正确。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r>
              <a:rPr lang="en-US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b)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钉钉表单签署方信息无误，请分别检查</a:t>
            </a:r>
            <a:r>
              <a:rPr lang="zh-CN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  <a:r>
              <a:rPr lang="en-US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中是否有收到</a:t>
            </a:r>
            <a:r>
              <a:rPr lang="zh-CN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签署链接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，若收到，点击签署链接至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签宝平台进行正常签署即可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4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c)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钉钉表单中签署方信息填写无误，</a:t>
            </a:r>
            <a:r>
              <a:rPr lang="zh-CN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  <a:r>
              <a:rPr lang="en-US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均未收到签署链接，请联系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管理员排查问题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：点击签署结果邮件中的链接显示已过期怎么办？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：合同全部签署完成后，系统会自动发送签署成功的邮件至【发起人邮箱】，链接有效期为</a:t>
            </a: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天（合同签署完毕后开始计算），请各位老师及时下载合同，避免因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endParaRPr lang="en-US" altLang="zh-CN" sz="4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接过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期为后续工作带来影响</a:t>
            </a:r>
            <a:r>
              <a:rPr lang="zh-CN" altLang="zh-CN" sz="4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：协议在审批过程中，领导提出了修改意见，后续要如何去做？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：按照修改意见，重新发起表单。 </a:t>
            </a: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53975"/>
            <a:ext cx="10725150" cy="1325563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Q&amp;A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8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：表单已审批通过，但发现有错误需要重新提交，表单中所有信息都需要重新填写吗？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：不需要重新填写，只修改错误的信息就可以。需按下面路径再次提交表单，原合同中的信息才不会丢失。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PC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端路径：原表单右上角，选择【再次提交】；手机端路径：表单右上角【更多】，选择【再次提交】。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reeform 5"/>
          <p:cNvSpPr>
            <a:spLocks noChangeArrowheads="1"/>
          </p:cNvSpPr>
          <p:nvPr/>
        </p:nvSpPr>
        <p:spPr bwMode="auto">
          <a:xfrm>
            <a:off x="0" y="3001963"/>
            <a:ext cx="1300163" cy="850900"/>
          </a:xfrm>
          <a:custGeom>
            <a:avLst/>
            <a:gdLst>
              <a:gd name="T0" fmla="*/ 0 w 820"/>
              <a:gd name="T1" fmla="*/ 2147483646 h 536"/>
              <a:gd name="T2" fmla="*/ 0 w 820"/>
              <a:gd name="T3" fmla="*/ 0 h 536"/>
              <a:gd name="T4" fmla="*/ 2147483646 w 820"/>
              <a:gd name="T5" fmla="*/ 2147483646 h 536"/>
              <a:gd name="T6" fmla="*/ 0 w 820"/>
              <a:gd name="T7" fmla="*/ 2147483646 h 5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0" h="536">
                <a:moveTo>
                  <a:pt x="0" y="536"/>
                </a:moveTo>
                <a:lnTo>
                  <a:pt x="0" y="0"/>
                </a:lnTo>
                <a:lnTo>
                  <a:pt x="820" y="373"/>
                </a:lnTo>
                <a:lnTo>
                  <a:pt x="0" y="536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" name="Freeform 6"/>
          <p:cNvSpPr>
            <a:spLocks noChangeArrowheads="1"/>
          </p:cNvSpPr>
          <p:nvPr/>
        </p:nvSpPr>
        <p:spPr bwMode="auto">
          <a:xfrm>
            <a:off x="0" y="2544763"/>
            <a:ext cx="1846263" cy="1049337"/>
          </a:xfrm>
          <a:custGeom>
            <a:avLst/>
            <a:gdLst>
              <a:gd name="T0" fmla="*/ 0 w 1164"/>
              <a:gd name="T1" fmla="*/ 2147483646 h 661"/>
              <a:gd name="T2" fmla="*/ 2147483646 w 1164"/>
              <a:gd name="T3" fmla="*/ 0 h 661"/>
              <a:gd name="T4" fmla="*/ 2147483646 w 1164"/>
              <a:gd name="T5" fmla="*/ 2147483646 h 661"/>
              <a:gd name="T6" fmla="*/ 0 w 1164"/>
              <a:gd name="T7" fmla="*/ 2147483646 h 6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64" h="661">
                <a:moveTo>
                  <a:pt x="0" y="288"/>
                </a:moveTo>
                <a:lnTo>
                  <a:pt x="1164" y="0"/>
                </a:lnTo>
                <a:lnTo>
                  <a:pt x="820" y="661"/>
                </a:lnTo>
                <a:lnTo>
                  <a:pt x="0" y="288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" name="Freeform 7"/>
          <p:cNvSpPr>
            <a:spLocks noChangeArrowheads="1"/>
          </p:cNvSpPr>
          <p:nvPr/>
        </p:nvSpPr>
        <p:spPr bwMode="auto">
          <a:xfrm>
            <a:off x="0" y="3852863"/>
            <a:ext cx="717550" cy="2290762"/>
          </a:xfrm>
          <a:custGeom>
            <a:avLst/>
            <a:gdLst>
              <a:gd name="T0" fmla="*/ 0 w 453"/>
              <a:gd name="T1" fmla="*/ 2147483646 h 1443"/>
              <a:gd name="T2" fmla="*/ 0 w 453"/>
              <a:gd name="T3" fmla="*/ 0 h 1443"/>
              <a:gd name="T4" fmla="*/ 2147483646 w 453"/>
              <a:gd name="T5" fmla="*/ 2147483646 h 1443"/>
              <a:gd name="T6" fmla="*/ 0 w 453"/>
              <a:gd name="T7" fmla="*/ 2147483646 h 14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53" h="1443">
                <a:moveTo>
                  <a:pt x="0" y="1443"/>
                </a:moveTo>
                <a:lnTo>
                  <a:pt x="0" y="0"/>
                </a:lnTo>
                <a:lnTo>
                  <a:pt x="453" y="981"/>
                </a:lnTo>
                <a:lnTo>
                  <a:pt x="0" y="1443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9" name="Freeform 8"/>
          <p:cNvSpPr>
            <a:spLocks noChangeArrowheads="1"/>
          </p:cNvSpPr>
          <p:nvPr/>
        </p:nvSpPr>
        <p:spPr bwMode="auto">
          <a:xfrm>
            <a:off x="0" y="3852863"/>
            <a:ext cx="2314575" cy="1557337"/>
          </a:xfrm>
          <a:custGeom>
            <a:avLst/>
            <a:gdLst>
              <a:gd name="T0" fmla="*/ 0 w 1459"/>
              <a:gd name="T1" fmla="*/ 0 h 981"/>
              <a:gd name="T2" fmla="*/ 2147483646 w 1459"/>
              <a:gd name="T3" fmla="*/ 2147483646 h 981"/>
              <a:gd name="T4" fmla="*/ 2147483646 w 1459"/>
              <a:gd name="T5" fmla="*/ 2147483646 h 981"/>
              <a:gd name="T6" fmla="*/ 0 w 1459"/>
              <a:gd name="T7" fmla="*/ 0 h 9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59" h="981">
                <a:moveTo>
                  <a:pt x="0" y="0"/>
                </a:moveTo>
                <a:lnTo>
                  <a:pt x="1459" y="251"/>
                </a:lnTo>
                <a:lnTo>
                  <a:pt x="453" y="98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0" name="Freeform 9"/>
          <p:cNvSpPr>
            <a:spLocks noChangeArrowheads="1"/>
          </p:cNvSpPr>
          <p:nvPr/>
        </p:nvSpPr>
        <p:spPr bwMode="auto">
          <a:xfrm>
            <a:off x="0" y="5410200"/>
            <a:ext cx="717550" cy="1446213"/>
          </a:xfrm>
          <a:custGeom>
            <a:avLst/>
            <a:gdLst>
              <a:gd name="T0" fmla="*/ 2147483646 w 453"/>
              <a:gd name="T1" fmla="*/ 0 h 911"/>
              <a:gd name="T2" fmla="*/ 2147483646 w 453"/>
              <a:gd name="T3" fmla="*/ 2147483646 h 911"/>
              <a:gd name="T4" fmla="*/ 0 w 453"/>
              <a:gd name="T5" fmla="*/ 2147483646 h 911"/>
              <a:gd name="T6" fmla="*/ 2147483646 w 453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53" h="911">
                <a:moveTo>
                  <a:pt x="453" y="0"/>
                </a:moveTo>
                <a:lnTo>
                  <a:pt x="391" y="911"/>
                </a:lnTo>
                <a:lnTo>
                  <a:pt x="0" y="462"/>
                </a:lnTo>
                <a:lnTo>
                  <a:pt x="453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Freeform 10"/>
          <p:cNvSpPr>
            <a:spLocks noChangeArrowheads="1"/>
          </p:cNvSpPr>
          <p:nvPr/>
        </p:nvSpPr>
        <p:spPr bwMode="auto">
          <a:xfrm>
            <a:off x="619125" y="5410200"/>
            <a:ext cx="1046163" cy="1446213"/>
          </a:xfrm>
          <a:custGeom>
            <a:avLst/>
            <a:gdLst>
              <a:gd name="T0" fmla="*/ 2147483646 w 659"/>
              <a:gd name="T1" fmla="*/ 0 h 911"/>
              <a:gd name="T2" fmla="*/ 2147483646 w 659"/>
              <a:gd name="T3" fmla="*/ 2147483646 h 911"/>
              <a:gd name="T4" fmla="*/ 0 w 659"/>
              <a:gd name="T5" fmla="*/ 2147483646 h 911"/>
              <a:gd name="T6" fmla="*/ 2147483646 w 659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9" h="911">
                <a:moveTo>
                  <a:pt x="62" y="0"/>
                </a:moveTo>
                <a:lnTo>
                  <a:pt x="659" y="911"/>
                </a:lnTo>
                <a:lnTo>
                  <a:pt x="0" y="911"/>
                </a:lnTo>
                <a:lnTo>
                  <a:pt x="62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Freeform 11"/>
          <p:cNvSpPr>
            <a:spLocks noChangeArrowheads="1"/>
          </p:cNvSpPr>
          <p:nvPr/>
        </p:nvSpPr>
        <p:spPr bwMode="auto">
          <a:xfrm>
            <a:off x="717550" y="5410200"/>
            <a:ext cx="1901825" cy="1446213"/>
          </a:xfrm>
          <a:custGeom>
            <a:avLst/>
            <a:gdLst>
              <a:gd name="T0" fmla="*/ 0 w 1198"/>
              <a:gd name="T1" fmla="*/ 0 h 911"/>
              <a:gd name="T2" fmla="*/ 2147483646 w 1198"/>
              <a:gd name="T3" fmla="*/ 2147483646 h 911"/>
              <a:gd name="T4" fmla="*/ 2147483646 w 1198"/>
              <a:gd name="T5" fmla="*/ 2147483646 h 911"/>
              <a:gd name="T6" fmla="*/ 0 w 1198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98" h="911">
                <a:moveTo>
                  <a:pt x="0" y="0"/>
                </a:moveTo>
                <a:lnTo>
                  <a:pt x="1198" y="911"/>
                </a:lnTo>
                <a:lnTo>
                  <a:pt x="597" y="911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3" name="Freeform 12"/>
          <p:cNvSpPr>
            <a:spLocks noChangeArrowheads="1"/>
          </p:cNvSpPr>
          <p:nvPr/>
        </p:nvSpPr>
        <p:spPr bwMode="auto">
          <a:xfrm>
            <a:off x="717550" y="5410200"/>
            <a:ext cx="2022475" cy="1446213"/>
          </a:xfrm>
          <a:custGeom>
            <a:avLst/>
            <a:gdLst>
              <a:gd name="T0" fmla="*/ 2147483646 w 1274"/>
              <a:gd name="T1" fmla="*/ 2147483646 h 911"/>
              <a:gd name="T2" fmla="*/ 2147483646 w 1274"/>
              <a:gd name="T3" fmla="*/ 2147483646 h 911"/>
              <a:gd name="T4" fmla="*/ 0 w 1274"/>
              <a:gd name="T5" fmla="*/ 0 h 911"/>
              <a:gd name="T6" fmla="*/ 2147483646 w 1274"/>
              <a:gd name="T7" fmla="*/ 2147483646 h 9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4" h="911">
                <a:moveTo>
                  <a:pt x="1198" y="911"/>
                </a:moveTo>
                <a:lnTo>
                  <a:pt x="1274" y="107"/>
                </a:lnTo>
                <a:lnTo>
                  <a:pt x="0" y="0"/>
                </a:lnTo>
                <a:lnTo>
                  <a:pt x="1198" y="911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4" name="Freeform 13"/>
          <p:cNvSpPr>
            <a:spLocks noChangeArrowheads="1"/>
          </p:cNvSpPr>
          <p:nvPr/>
        </p:nvSpPr>
        <p:spPr bwMode="auto">
          <a:xfrm>
            <a:off x="717550" y="4251325"/>
            <a:ext cx="2022475" cy="1328738"/>
          </a:xfrm>
          <a:custGeom>
            <a:avLst/>
            <a:gdLst>
              <a:gd name="T0" fmla="*/ 2147483646 w 1274"/>
              <a:gd name="T1" fmla="*/ 0 h 837"/>
              <a:gd name="T2" fmla="*/ 0 w 1274"/>
              <a:gd name="T3" fmla="*/ 2147483646 h 837"/>
              <a:gd name="T4" fmla="*/ 2147483646 w 1274"/>
              <a:gd name="T5" fmla="*/ 2147483646 h 837"/>
              <a:gd name="T6" fmla="*/ 2147483646 w 1274"/>
              <a:gd name="T7" fmla="*/ 0 h 8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4" h="837">
                <a:moveTo>
                  <a:pt x="1006" y="0"/>
                </a:moveTo>
                <a:lnTo>
                  <a:pt x="0" y="730"/>
                </a:lnTo>
                <a:lnTo>
                  <a:pt x="1274" y="837"/>
                </a:lnTo>
                <a:lnTo>
                  <a:pt x="1006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Freeform 14"/>
          <p:cNvSpPr>
            <a:spLocks noChangeArrowheads="1"/>
          </p:cNvSpPr>
          <p:nvPr/>
        </p:nvSpPr>
        <p:spPr bwMode="auto">
          <a:xfrm>
            <a:off x="2314575" y="4251325"/>
            <a:ext cx="1555750" cy="1627188"/>
          </a:xfrm>
          <a:custGeom>
            <a:avLst/>
            <a:gdLst>
              <a:gd name="T0" fmla="*/ 0 w 980"/>
              <a:gd name="T1" fmla="*/ 0 h 1025"/>
              <a:gd name="T2" fmla="*/ 2147483646 w 980"/>
              <a:gd name="T3" fmla="*/ 2147483646 h 1025"/>
              <a:gd name="T4" fmla="*/ 2147483646 w 980"/>
              <a:gd name="T5" fmla="*/ 2147483646 h 1025"/>
              <a:gd name="T6" fmla="*/ 0 w 980"/>
              <a:gd name="T7" fmla="*/ 0 h 10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80" h="1025">
                <a:moveTo>
                  <a:pt x="0" y="0"/>
                </a:moveTo>
                <a:lnTo>
                  <a:pt x="980" y="1025"/>
                </a:lnTo>
                <a:lnTo>
                  <a:pt x="268" y="837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Freeform 15"/>
          <p:cNvSpPr>
            <a:spLocks noChangeArrowheads="1"/>
          </p:cNvSpPr>
          <p:nvPr/>
        </p:nvSpPr>
        <p:spPr bwMode="auto">
          <a:xfrm>
            <a:off x="2314575" y="3417888"/>
            <a:ext cx="1555750" cy="2460625"/>
          </a:xfrm>
          <a:custGeom>
            <a:avLst/>
            <a:gdLst>
              <a:gd name="T0" fmla="*/ 0 w 980"/>
              <a:gd name="T1" fmla="*/ 2147483646 h 1550"/>
              <a:gd name="T2" fmla="*/ 2147483646 w 980"/>
              <a:gd name="T3" fmla="*/ 0 h 1550"/>
              <a:gd name="T4" fmla="*/ 2147483646 w 980"/>
              <a:gd name="T5" fmla="*/ 2147483646 h 1550"/>
              <a:gd name="T6" fmla="*/ 0 w 980"/>
              <a:gd name="T7" fmla="*/ 2147483646 h 15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80" h="1550">
                <a:moveTo>
                  <a:pt x="0" y="525"/>
                </a:moveTo>
                <a:lnTo>
                  <a:pt x="569" y="0"/>
                </a:lnTo>
                <a:lnTo>
                  <a:pt x="980" y="1550"/>
                </a:lnTo>
                <a:lnTo>
                  <a:pt x="0" y="52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Freeform 16"/>
          <p:cNvSpPr>
            <a:spLocks noChangeArrowheads="1"/>
          </p:cNvSpPr>
          <p:nvPr/>
        </p:nvSpPr>
        <p:spPr bwMode="auto">
          <a:xfrm>
            <a:off x="3217863" y="3417888"/>
            <a:ext cx="930275" cy="2460625"/>
          </a:xfrm>
          <a:custGeom>
            <a:avLst/>
            <a:gdLst>
              <a:gd name="T0" fmla="*/ 0 w 586"/>
              <a:gd name="T1" fmla="*/ 0 h 1550"/>
              <a:gd name="T2" fmla="*/ 2147483646 w 586"/>
              <a:gd name="T3" fmla="*/ 2147483646 h 1550"/>
              <a:gd name="T4" fmla="*/ 2147483646 w 586"/>
              <a:gd name="T5" fmla="*/ 2147483646 h 1550"/>
              <a:gd name="T6" fmla="*/ 0 w 586"/>
              <a:gd name="T7" fmla="*/ 0 h 15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6" h="1550">
                <a:moveTo>
                  <a:pt x="0" y="0"/>
                </a:moveTo>
                <a:lnTo>
                  <a:pt x="586" y="378"/>
                </a:lnTo>
                <a:lnTo>
                  <a:pt x="411" y="155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Freeform 17"/>
          <p:cNvSpPr>
            <a:spLocks noChangeArrowheads="1"/>
          </p:cNvSpPr>
          <p:nvPr/>
        </p:nvSpPr>
        <p:spPr bwMode="auto">
          <a:xfrm>
            <a:off x="2740025" y="5580063"/>
            <a:ext cx="1606550" cy="1276350"/>
          </a:xfrm>
          <a:custGeom>
            <a:avLst/>
            <a:gdLst>
              <a:gd name="T0" fmla="*/ 0 w 1012"/>
              <a:gd name="T1" fmla="*/ 0 h 804"/>
              <a:gd name="T2" fmla="*/ 2147483646 w 1012"/>
              <a:gd name="T3" fmla="*/ 2147483646 h 804"/>
              <a:gd name="T4" fmla="*/ 2147483646 w 1012"/>
              <a:gd name="T5" fmla="*/ 2147483646 h 804"/>
              <a:gd name="T6" fmla="*/ 0 w 1012"/>
              <a:gd name="T7" fmla="*/ 0 h 8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2" h="804">
                <a:moveTo>
                  <a:pt x="0" y="0"/>
                </a:moveTo>
                <a:lnTo>
                  <a:pt x="1012" y="804"/>
                </a:lnTo>
                <a:lnTo>
                  <a:pt x="712" y="18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Freeform 18"/>
          <p:cNvSpPr>
            <a:spLocks noChangeArrowheads="1"/>
          </p:cNvSpPr>
          <p:nvPr/>
        </p:nvSpPr>
        <p:spPr bwMode="auto">
          <a:xfrm>
            <a:off x="2619375" y="5580063"/>
            <a:ext cx="1727200" cy="1276350"/>
          </a:xfrm>
          <a:custGeom>
            <a:avLst/>
            <a:gdLst>
              <a:gd name="T0" fmla="*/ 0 w 1088"/>
              <a:gd name="T1" fmla="*/ 2147483646 h 804"/>
              <a:gd name="T2" fmla="*/ 2147483646 w 1088"/>
              <a:gd name="T3" fmla="*/ 2147483646 h 804"/>
              <a:gd name="T4" fmla="*/ 2147483646 w 1088"/>
              <a:gd name="T5" fmla="*/ 0 h 804"/>
              <a:gd name="T6" fmla="*/ 0 w 1088"/>
              <a:gd name="T7" fmla="*/ 2147483646 h 8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8" h="804">
                <a:moveTo>
                  <a:pt x="0" y="804"/>
                </a:moveTo>
                <a:lnTo>
                  <a:pt x="1088" y="804"/>
                </a:lnTo>
                <a:lnTo>
                  <a:pt x="76" y="0"/>
                </a:lnTo>
                <a:lnTo>
                  <a:pt x="0" y="804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Freeform 19"/>
          <p:cNvSpPr>
            <a:spLocks noChangeArrowheads="1"/>
          </p:cNvSpPr>
          <p:nvPr/>
        </p:nvSpPr>
        <p:spPr bwMode="auto">
          <a:xfrm>
            <a:off x="3870325" y="3925888"/>
            <a:ext cx="1893888" cy="1952625"/>
          </a:xfrm>
          <a:custGeom>
            <a:avLst/>
            <a:gdLst>
              <a:gd name="T0" fmla="*/ 2147483646 w 1193"/>
              <a:gd name="T1" fmla="*/ 2147483646 h 1230"/>
              <a:gd name="T2" fmla="*/ 2147483646 w 1193"/>
              <a:gd name="T3" fmla="*/ 0 h 1230"/>
              <a:gd name="T4" fmla="*/ 0 w 1193"/>
              <a:gd name="T5" fmla="*/ 2147483646 h 1230"/>
              <a:gd name="T6" fmla="*/ 2147483646 w 1193"/>
              <a:gd name="T7" fmla="*/ 2147483646 h 1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93" h="1230">
                <a:moveTo>
                  <a:pt x="175" y="58"/>
                </a:moveTo>
                <a:lnTo>
                  <a:pt x="1193" y="0"/>
                </a:lnTo>
                <a:lnTo>
                  <a:pt x="0" y="1230"/>
                </a:lnTo>
                <a:lnTo>
                  <a:pt x="175" y="58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1" name="Freeform 20"/>
          <p:cNvSpPr>
            <a:spLocks noChangeArrowheads="1"/>
          </p:cNvSpPr>
          <p:nvPr/>
        </p:nvSpPr>
        <p:spPr bwMode="auto">
          <a:xfrm>
            <a:off x="3870325" y="3925888"/>
            <a:ext cx="1893888" cy="2930525"/>
          </a:xfrm>
          <a:custGeom>
            <a:avLst/>
            <a:gdLst>
              <a:gd name="T0" fmla="*/ 2147483646 w 1193"/>
              <a:gd name="T1" fmla="*/ 2147483646 h 1846"/>
              <a:gd name="T2" fmla="*/ 2147483646 w 1193"/>
              <a:gd name="T3" fmla="*/ 0 h 1846"/>
              <a:gd name="T4" fmla="*/ 0 w 1193"/>
              <a:gd name="T5" fmla="*/ 2147483646 h 1846"/>
              <a:gd name="T6" fmla="*/ 2147483646 w 1193"/>
              <a:gd name="T7" fmla="*/ 2147483646 h 184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93" h="1846">
                <a:moveTo>
                  <a:pt x="300" y="1846"/>
                </a:moveTo>
                <a:lnTo>
                  <a:pt x="1193" y="0"/>
                </a:lnTo>
                <a:lnTo>
                  <a:pt x="0" y="1230"/>
                </a:lnTo>
                <a:lnTo>
                  <a:pt x="300" y="1846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2" name="Freeform 21"/>
          <p:cNvSpPr>
            <a:spLocks noChangeArrowheads="1"/>
          </p:cNvSpPr>
          <p:nvPr/>
        </p:nvSpPr>
        <p:spPr bwMode="auto">
          <a:xfrm>
            <a:off x="1798638" y="2930525"/>
            <a:ext cx="427037" cy="508000"/>
          </a:xfrm>
          <a:custGeom>
            <a:avLst/>
            <a:gdLst>
              <a:gd name="T0" fmla="*/ 2147483646 w 269"/>
              <a:gd name="T1" fmla="*/ 0 h 320"/>
              <a:gd name="T2" fmla="*/ 0 w 269"/>
              <a:gd name="T3" fmla="*/ 2147483646 h 320"/>
              <a:gd name="T4" fmla="*/ 2147483646 w 269"/>
              <a:gd name="T5" fmla="*/ 2147483646 h 320"/>
              <a:gd name="T6" fmla="*/ 2147483646 w 269"/>
              <a:gd name="T7" fmla="*/ 0 h 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9" h="320">
                <a:moveTo>
                  <a:pt x="130" y="0"/>
                </a:moveTo>
                <a:lnTo>
                  <a:pt x="0" y="320"/>
                </a:lnTo>
                <a:lnTo>
                  <a:pt x="269" y="180"/>
                </a:lnTo>
                <a:lnTo>
                  <a:pt x="130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22"/>
          <p:cNvSpPr>
            <a:spLocks noChangeArrowheads="1"/>
          </p:cNvSpPr>
          <p:nvPr/>
        </p:nvSpPr>
        <p:spPr bwMode="auto">
          <a:xfrm>
            <a:off x="1798638" y="3216275"/>
            <a:ext cx="427037" cy="322263"/>
          </a:xfrm>
          <a:custGeom>
            <a:avLst/>
            <a:gdLst>
              <a:gd name="T0" fmla="*/ 0 w 269"/>
              <a:gd name="T1" fmla="*/ 2147483646 h 203"/>
              <a:gd name="T2" fmla="*/ 2147483646 w 269"/>
              <a:gd name="T3" fmla="*/ 2147483646 h 203"/>
              <a:gd name="T4" fmla="*/ 2147483646 w 269"/>
              <a:gd name="T5" fmla="*/ 0 h 203"/>
              <a:gd name="T6" fmla="*/ 0 w 269"/>
              <a:gd name="T7" fmla="*/ 2147483646 h 2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9" h="203">
                <a:moveTo>
                  <a:pt x="0" y="140"/>
                </a:moveTo>
                <a:lnTo>
                  <a:pt x="264" y="203"/>
                </a:lnTo>
                <a:lnTo>
                  <a:pt x="269" y="0"/>
                </a:lnTo>
                <a:lnTo>
                  <a:pt x="0" y="140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Freeform 23"/>
          <p:cNvSpPr>
            <a:spLocks noChangeArrowheads="1"/>
          </p:cNvSpPr>
          <p:nvPr/>
        </p:nvSpPr>
        <p:spPr bwMode="auto">
          <a:xfrm>
            <a:off x="0" y="6143625"/>
            <a:ext cx="619125" cy="712788"/>
          </a:xfrm>
          <a:custGeom>
            <a:avLst/>
            <a:gdLst>
              <a:gd name="T0" fmla="*/ 2147483646 w 391"/>
              <a:gd name="T1" fmla="*/ 2147483646 h 449"/>
              <a:gd name="T2" fmla="*/ 0 w 391"/>
              <a:gd name="T3" fmla="*/ 2147483646 h 449"/>
              <a:gd name="T4" fmla="*/ 0 w 391"/>
              <a:gd name="T5" fmla="*/ 0 h 449"/>
              <a:gd name="T6" fmla="*/ 2147483646 w 391"/>
              <a:gd name="T7" fmla="*/ 2147483646 h 4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1" h="449">
                <a:moveTo>
                  <a:pt x="391" y="449"/>
                </a:moveTo>
                <a:lnTo>
                  <a:pt x="0" y="449"/>
                </a:lnTo>
                <a:lnTo>
                  <a:pt x="0" y="0"/>
                </a:lnTo>
                <a:lnTo>
                  <a:pt x="391" y="449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Freeform 24"/>
          <p:cNvSpPr>
            <a:spLocks noChangeArrowheads="1"/>
          </p:cNvSpPr>
          <p:nvPr/>
        </p:nvSpPr>
        <p:spPr bwMode="auto">
          <a:xfrm>
            <a:off x="0" y="3475038"/>
            <a:ext cx="2314575" cy="776287"/>
          </a:xfrm>
          <a:custGeom>
            <a:avLst/>
            <a:gdLst>
              <a:gd name="T0" fmla="*/ 2147483646 w 1459"/>
              <a:gd name="T1" fmla="*/ 2147483646 h 489"/>
              <a:gd name="T2" fmla="*/ 2147483646 w 1459"/>
              <a:gd name="T3" fmla="*/ 0 h 489"/>
              <a:gd name="T4" fmla="*/ 0 w 1459"/>
              <a:gd name="T5" fmla="*/ 2147483646 h 489"/>
              <a:gd name="T6" fmla="*/ 2147483646 w 1459"/>
              <a:gd name="T7" fmla="*/ 2147483646 h 4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59" h="489">
                <a:moveTo>
                  <a:pt x="1459" y="489"/>
                </a:moveTo>
                <a:lnTo>
                  <a:pt x="1019" y="0"/>
                </a:lnTo>
                <a:lnTo>
                  <a:pt x="0" y="238"/>
                </a:lnTo>
                <a:lnTo>
                  <a:pt x="1459" y="48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Freeform 25"/>
          <p:cNvSpPr>
            <a:spLocks noChangeArrowheads="1"/>
          </p:cNvSpPr>
          <p:nvPr/>
        </p:nvSpPr>
        <p:spPr bwMode="auto">
          <a:xfrm>
            <a:off x="0" y="2544763"/>
            <a:ext cx="1846263" cy="1308100"/>
          </a:xfrm>
          <a:custGeom>
            <a:avLst/>
            <a:gdLst>
              <a:gd name="T0" fmla="*/ 2147483646 w 1164"/>
              <a:gd name="T1" fmla="*/ 2147483646 h 824"/>
              <a:gd name="T2" fmla="*/ 2147483646 w 1164"/>
              <a:gd name="T3" fmla="*/ 0 h 824"/>
              <a:gd name="T4" fmla="*/ 0 w 1164"/>
              <a:gd name="T5" fmla="*/ 2147483646 h 824"/>
              <a:gd name="T6" fmla="*/ 2147483646 w 1164"/>
              <a:gd name="T7" fmla="*/ 2147483646 h 8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64" h="824">
                <a:moveTo>
                  <a:pt x="1019" y="586"/>
                </a:moveTo>
                <a:lnTo>
                  <a:pt x="1164" y="0"/>
                </a:lnTo>
                <a:lnTo>
                  <a:pt x="0" y="824"/>
                </a:lnTo>
                <a:lnTo>
                  <a:pt x="1019" y="586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Freeform 26"/>
          <p:cNvSpPr>
            <a:spLocks noChangeArrowheads="1"/>
          </p:cNvSpPr>
          <p:nvPr/>
        </p:nvSpPr>
        <p:spPr bwMode="auto">
          <a:xfrm>
            <a:off x="0" y="1947863"/>
            <a:ext cx="1846263" cy="1054100"/>
          </a:xfrm>
          <a:custGeom>
            <a:avLst/>
            <a:gdLst>
              <a:gd name="T0" fmla="*/ 0 w 1164"/>
              <a:gd name="T1" fmla="*/ 2147483646 h 664"/>
              <a:gd name="T2" fmla="*/ 0 w 1164"/>
              <a:gd name="T3" fmla="*/ 0 h 664"/>
              <a:gd name="T4" fmla="*/ 2147483646 w 1164"/>
              <a:gd name="T5" fmla="*/ 2147483646 h 664"/>
              <a:gd name="T6" fmla="*/ 0 w 1164"/>
              <a:gd name="T7" fmla="*/ 2147483646 h 6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64" h="664">
                <a:moveTo>
                  <a:pt x="0" y="664"/>
                </a:moveTo>
                <a:lnTo>
                  <a:pt x="0" y="0"/>
                </a:lnTo>
                <a:lnTo>
                  <a:pt x="1164" y="376"/>
                </a:lnTo>
                <a:lnTo>
                  <a:pt x="0" y="664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Freeform 27"/>
          <p:cNvSpPr>
            <a:spLocks noChangeArrowheads="1"/>
          </p:cNvSpPr>
          <p:nvPr/>
        </p:nvSpPr>
        <p:spPr bwMode="auto">
          <a:xfrm>
            <a:off x="0" y="2803525"/>
            <a:ext cx="1366838" cy="895350"/>
          </a:xfrm>
          <a:custGeom>
            <a:avLst/>
            <a:gdLst>
              <a:gd name="T0" fmla="*/ 0 w 862"/>
              <a:gd name="T1" fmla="*/ 2147483646 h 564"/>
              <a:gd name="T2" fmla="*/ 0 w 862"/>
              <a:gd name="T3" fmla="*/ 0 h 564"/>
              <a:gd name="T4" fmla="*/ 2147483646 w 862"/>
              <a:gd name="T5" fmla="*/ 2147483646 h 564"/>
              <a:gd name="T6" fmla="*/ 0 w 862"/>
              <a:gd name="T7" fmla="*/ 2147483646 h 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62" h="564">
                <a:moveTo>
                  <a:pt x="0" y="564"/>
                </a:moveTo>
                <a:lnTo>
                  <a:pt x="0" y="0"/>
                </a:lnTo>
                <a:lnTo>
                  <a:pt x="862" y="392"/>
                </a:lnTo>
                <a:lnTo>
                  <a:pt x="0" y="564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Freeform 28"/>
          <p:cNvSpPr>
            <a:spLocks noChangeArrowheads="1"/>
          </p:cNvSpPr>
          <p:nvPr/>
        </p:nvSpPr>
        <p:spPr bwMode="auto">
          <a:xfrm>
            <a:off x="0" y="2324100"/>
            <a:ext cx="1939925" cy="1101725"/>
          </a:xfrm>
          <a:custGeom>
            <a:avLst/>
            <a:gdLst>
              <a:gd name="T0" fmla="*/ 0 w 1223"/>
              <a:gd name="T1" fmla="*/ 2147483646 h 694"/>
              <a:gd name="T2" fmla="*/ 2147483646 w 1223"/>
              <a:gd name="T3" fmla="*/ 0 h 694"/>
              <a:gd name="T4" fmla="*/ 2147483646 w 1223"/>
              <a:gd name="T5" fmla="*/ 2147483646 h 694"/>
              <a:gd name="T6" fmla="*/ 0 w 1223"/>
              <a:gd name="T7" fmla="*/ 2147483646 h 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3" h="694">
                <a:moveTo>
                  <a:pt x="0" y="302"/>
                </a:moveTo>
                <a:lnTo>
                  <a:pt x="1223" y="0"/>
                </a:lnTo>
                <a:lnTo>
                  <a:pt x="862" y="694"/>
                </a:lnTo>
                <a:lnTo>
                  <a:pt x="0" y="302"/>
                </a:lnTo>
                <a:close/>
              </a:path>
            </a:pathLst>
          </a:custGeom>
          <a:solidFill>
            <a:srgbClr val="F8B6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Freeform 29"/>
          <p:cNvSpPr>
            <a:spLocks noChangeArrowheads="1"/>
          </p:cNvSpPr>
          <p:nvPr/>
        </p:nvSpPr>
        <p:spPr bwMode="auto">
          <a:xfrm>
            <a:off x="0" y="3698875"/>
            <a:ext cx="754063" cy="2408238"/>
          </a:xfrm>
          <a:custGeom>
            <a:avLst/>
            <a:gdLst>
              <a:gd name="T0" fmla="*/ 0 w 476"/>
              <a:gd name="T1" fmla="*/ 2147483646 h 1517"/>
              <a:gd name="T2" fmla="*/ 0 w 476"/>
              <a:gd name="T3" fmla="*/ 0 h 1517"/>
              <a:gd name="T4" fmla="*/ 2147483646 w 476"/>
              <a:gd name="T5" fmla="*/ 2147483646 h 1517"/>
              <a:gd name="T6" fmla="*/ 0 w 476"/>
              <a:gd name="T7" fmla="*/ 2147483646 h 15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6" h="1517">
                <a:moveTo>
                  <a:pt x="0" y="1517"/>
                </a:moveTo>
                <a:lnTo>
                  <a:pt x="0" y="0"/>
                </a:lnTo>
                <a:lnTo>
                  <a:pt x="476" y="1031"/>
                </a:lnTo>
                <a:lnTo>
                  <a:pt x="0" y="1517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Freeform 31"/>
          <p:cNvSpPr>
            <a:spLocks noChangeArrowheads="1"/>
          </p:cNvSpPr>
          <p:nvPr/>
        </p:nvSpPr>
        <p:spPr bwMode="auto">
          <a:xfrm>
            <a:off x="0" y="5335588"/>
            <a:ext cx="754063" cy="1520825"/>
          </a:xfrm>
          <a:custGeom>
            <a:avLst/>
            <a:gdLst>
              <a:gd name="T0" fmla="*/ 2147483646 w 476"/>
              <a:gd name="T1" fmla="*/ 0 h 958"/>
              <a:gd name="T2" fmla="*/ 2147483646 w 476"/>
              <a:gd name="T3" fmla="*/ 2147483646 h 958"/>
              <a:gd name="T4" fmla="*/ 0 w 476"/>
              <a:gd name="T5" fmla="*/ 2147483646 h 958"/>
              <a:gd name="T6" fmla="*/ 2147483646 w 476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6" h="958">
                <a:moveTo>
                  <a:pt x="476" y="0"/>
                </a:moveTo>
                <a:lnTo>
                  <a:pt x="411" y="958"/>
                </a:lnTo>
                <a:lnTo>
                  <a:pt x="0" y="486"/>
                </a:lnTo>
                <a:lnTo>
                  <a:pt x="476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Freeform 32"/>
          <p:cNvSpPr>
            <a:spLocks noChangeArrowheads="1"/>
          </p:cNvSpPr>
          <p:nvPr/>
        </p:nvSpPr>
        <p:spPr bwMode="auto">
          <a:xfrm>
            <a:off x="650875" y="5335588"/>
            <a:ext cx="1098550" cy="1520825"/>
          </a:xfrm>
          <a:custGeom>
            <a:avLst/>
            <a:gdLst>
              <a:gd name="T0" fmla="*/ 2147483646 w 692"/>
              <a:gd name="T1" fmla="*/ 0 h 958"/>
              <a:gd name="T2" fmla="*/ 2147483646 w 692"/>
              <a:gd name="T3" fmla="*/ 2147483646 h 958"/>
              <a:gd name="T4" fmla="*/ 0 w 692"/>
              <a:gd name="T5" fmla="*/ 2147483646 h 958"/>
              <a:gd name="T6" fmla="*/ 2147483646 w 692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2" h="958">
                <a:moveTo>
                  <a:pt x="65" y="0"/>
                </a:moveTo>
                <a:lnTo>
                  <a:pt x="692" y="958"/>
                </a:lnTo>
                <a:lnTo>
                  <a:pt x="0" y="958"/>
                </a:lnTo>
                <a:lnTo>
                  <a:pt x="65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Freeform 34"/>
          <p:cNvSpPr>
            <a:spLocks noChangeArrowheads="1"/>
          </p:cNvSpPr>
          <p:nvPr/>
        </p:nvSpPr>
        <p:spPr bwMode="auto">
          <a:xfrm>
            <a:off x="754063" y="5335588"/>
            <a:ext cx="2127250" cy="1520825"/>
          </a:xfrm>
          <a:custGeom>
            <a:avLst/>
            <a:gdLst>
              <a:gd name="T0" fmla="*/ 2147483646 w 1340"/>
              <a:gd name="T1" fmla="*/ 2147483646 h 958"/>
              <a:gd name="T2" fmla="*/ 2147483646 w 1340"/>
              <a:gd name="T3" fmla="*/ 2147483646 h 958"/>
              <a:gd name="T4" fmla="*/ 0 w 1340"/>
              <a:gd name="T5" fmla="*/ 0 h 958"/>
              <a:gd name="T6" fmla="*/ 2147483646 w 1340"/>
              <a:gd name="T7" fmla="*/ 2147483646 h 9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0" h="958">
                <a:moveTo>
                  <a:pt x="1260" y="958"/>
                </a:moveTo>
                <a:lnTo>
                  <a:pt x="1340" y="113"/>
                </a:lnTo>
                <a:lnTo>
                  <a:pt x="0" y="0"/>
                </a:lnTo>
                <a:lnTo>
                  <a:pt x="1260" y="958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Freeform 35"/>
          <p:cNvSpPr>
            <a:spLocks noChangeArrowheads="1"/>
          </p:cNvSpPr>
          <p:nvPr/>
        </p:nvSpPr>
        <p:spPr bwMode="auto">
          <a:xfrm>
            <a:off x="754063" y="4117975"/>
            <a:ext cx="2127250" cy="1397000"/>
          </a:xfrm>
          <a:custGeom>
            <a:avLst/>
            <a:gdLst>
              <a:gd name="T0" fmla="*/ 2147483646 w 1340"/>
              <a:gd name="T1" fmla="*/ 0 h 880"/>
              <a:gd name="T2" fmla="*/ 0 w 1340"/>
              <a:gd name="T3" fmla="*/ 2147483646 h 880"/>
              <a:gd name="T4" fmla="*/ 2147483646 w 1340"/>
              <a:gd name="T5" fmla="*/ 2147483646 h 880"/>
              <a:gd name="T6" fmla="*/ 2147483646 w 1340"/>
              <a:gd name="T7" fmla="*/ 0 h 8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0" h="880">
                <a:moveTo>
                  <a:pt x="1058" y="0"/>
                </a:moveTo>
                <a:lnTo>
                  <a:pt x="0" y="767"/>
                </a:lnTo>
                <a:lnTo>
                  <a:pt x="1340" y="880"/>
                </a:lnTo>
                <a:lnTo>
                  <a:pt x="1058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Freeform 36"/>
          <p:cNvSpPr>
            <a:spLocks noChangeArrowheads="1"/>
          </p:cNvSpPr>
          <p:nvPr/>
        </p:nvSpPr>
        <p:spPr bwMode="auto">
          <a:xfrm>
            <a:off x="2433638" y="4117975"/>
            <a:ext cx="1633537" cy="1711325"/>
          </a:xfrm>
          <a:custGeom>
            <a:avLst/>
            <a:gdLst>
              <a:gd name="T0" fmla="*/ 0 w 1029"/>
              <a:gd name="T1" fmla="*/ 0 h 1078"/>
              <a:gd name="T2" fmla="*/ 2147483646 w 1029"/>
              <a:gd name="T3" fmla="*/ 2147483646 h 1078"/>
              <a:gd name="T4" fmla="*/ 2147483646 w 1029"/>
              <a:gd name="T5" fmla="*/ 2147483646 h 1078"/>
              <a:gd name="T6" fmla="*/ 0 w 1029"/>
              <a:gd name="T7" fmla="*/ 0 h 10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29" h="1078">
                <a:moveTo>
                  <a:pt x="0" y="0"/>
                </a:moveTo>
                <a:lnTo>
                  <a:pt x="1029" y="1078"/>
                </a:lnTo>
                <a:lnTo>
                  <a:pt x="282" y="880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Freeform 37"/>
          <p:cNvSpPr>
            <a:spLocks noChangeArrowheads="1"/>
          </p:cNvSpPr>
          <p:nvPr/>
        </p:nvSpPr>
        <p:spPr bwMode="auto">
          <a:xfrm>
            <a:off x="2433638" y="3241675"/>
            <a:ext cx="1633537" cy="2587625"/>
          </a:xfrm>
          <a:custGeom>
            <a:avLst/>
            <a:gdLst>
              <a:gd name="T0" fmla="*/ 0 w 1029"/>
              <a:gd name="T1" fmla="*/ 2147483646 h 1630"/>
              <a:gd name="T2" fmla="*/ 2147483646 w 1029"/>
              <a:gd name="T3" fmla="*/ 0 h 1630"/>
              <a:gd name="T4" fmla="*/ 2147483646 w 1029"/>
              <a:gd name="T5" fmla="*/ 2147483646 h 1630"/>
              <a:gd name="T6" fmla="*/ 0 w 1029"/>
              <a:gd name="T7" fmla="*/ 2147483646 h 16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29" h="1630">
                <a:moveTo>
                  <a:pt x="0" y="552"/>
                </a:moveTo>
                <a:lnTo>
                  <a:pt x="598" y="0"/>
                </a:lnTo>
                <a:lnTo>
                  <a:pt x="1029" y="1630"/>
                </a:lnTo>
                <a:lnTo>
                  <a:pt x="0" y="552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Freeform 38"/>
          <p:cNvSpPr>
            <a:spLocks noChangeArrowheads="1"/>
          </p:cNvSpPr>
          <p:nvPr/>
        </p:nvSpPr>
        <p:spPr bwMode="auto">
          <a:xfrm>
            <a:off x="3382963" y="3241675"/>
            <a:ext cx="977900" cy="2587625"/>
          </a:xfrm>
          <a:custGeom>
            <a:avLst/>
            <a:gdLst>
              <a:gd name="T0" fmla="*/ 0 w 616"/>
              <a:gd name="T1" fmla="*/ 0 h 1630"/>
              <a:gd name="T2" fmla="*/ 2147483646 w 616"/>
              <a:gd name="T3" fmla="*/ 2147483646 h 1630"/>
              <a:gd name="T4" fmla="*/ 2147483646 w 616"/>
              <a:gd name="T5" fmla="*/ 2147483646 h 1630"/>
              <a:gd name="T6" fmla="*/ 0 w 616"/>
              <a:gd name="T7" fmla="*/ 0 h 16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6" h="1630">
                <a:moveTo>
                  <a:pt x="0" y="0"/>
                </a:moveTo>
                <a:lnTo>
                  <a:pt x="616" y="398"/>
                </a:lnTo>
                <a:lnTo>
                  <a:pt x="431" y="163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Freeform 39"/>
          <p:cNvSpPr>
            <a:spLocks noChangeArrowheads="1"/>
          </p:cNvSpPr>
          <p:nvPr/>
        </p:nvSpPr>
        <p:spPr bwMode="auto">
          <a:xfrm>
            <a:off x="2881313" y="5514975"/>
            <a:ext cx="1687512" cy="1341438"/>
          </a:xfrm>
          <a:custGeom>
            <a:avLst/>
            <a:gdLst>
              <a:gd name="T0" fmla="*/ 0 w 1063"/>
              <a:gd name="T1" fmla="*/ 0 h 845"/>
              <a:gd name="T2" fmla="*/ 2147483646 w 1063"/>
              <a:gd name="T3" fmla="*/ 2147483646 h 845"/>
              <a:gd name="T4" fmla="*/ 2147483646 w 1063"/>
              <a:gd name="T5" fmla="*/ 2147483646 h 845"/>
              <a:gd name="T6" fmla="*/ 0 w 1063"/>
              <a:gd name="T7" fmla="*/ 0 h 84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3" h="845">
                <a:moveTo>
                  <a:pt x="0" y="0"/>
                </a:moveTo>
                <a:lnTo>
                  <a:pt x="1063" y="845"/>
                </a:lnTo>
                <a:lnTo>
                  <a:pt x="747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1" name="Freeform 40"/>
          <p:cNvSpPr>
            <a:spLocks noChangeArrowheads="1"/>
          </p:cNvSpPr>
          <p:nvPr/>
        </p:nvSpPr>
        <p:spPr bwMode="auto">
          <a:xfrm>
            <a:off x="2754313" y="5514975"/>
            <a:ext cx="1814512" cy="1341438"/>
          </a:xfrm>
          <a:custGeom>
            <a:avLst/>
            <a:gdLst>
              <a:gd name="T0" fmla="*/ 0 w 1143"/>
              <a:gd name="T1" fmla="*/ 2147483646 h 845"/>
              <a:gd name="T2" fmla="*/ 2147483646 w 1143"/>
              <a:gd name="T3" fmla="*/ 2147483646 h 845"/>
              <a:gd name="T4" fmla="*/ 2147483646 w 1143"/>
              <a:gd name="T5" fmla="*/ 0 h 845"/>
              <a:gd name="T6" fmla="*/ 0 w 1143"/>
              <a:gd name="T7" fmla="*/ 2147483646 h 84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3" h="845">
                <a:moveTo>
                  <a:pt x="0" y="845"/>
                </a:moveTo>
                <a:lnTo>
                  <a:pt x="1143" y="845"/>
                </a:lnTo>
                <a:lnTo>
                  <a:pt x="8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2" name="Freeform 41"/>
          <p:cNvSpPr>
            <a:spLocks noChangeArrowheads="1"/>
          </p:cNvSpPr>
          <p:nvPr/>
        </p:nvSpPr>
        <p:spPr bwMode="auto">
          <a:xfrm>
            <a:off x="4067175" y="3776663"/>
            <a:ext cx="1990725" cy="2052637"/>
          </a:xfrm>
          <a:custGeom>
            <a:avLst/>
            <a:gdLst>
              <a:gd name="T0" fmla="*/ 2147483646 w 1254"/>
              <a:gd name="T1" fmla="*/ 2147483646 h 1293"/>
              <a:gd name="T2" fmla="*/ 2147483646 w 1254"/>
              <a:gd name="T3" fmla="*/ 0 h 1293"/>
              <a:gd name="T4" fmla="*/ 0 w 1254"/>
              <a:gd name="T5" fmla="*/ 2147483646 h 1293"/>
              <a:gd name="T6" fmla="*/ 2147483646 w 1254"/>
              <a:gd name="T7" fmla="*/ 2147483646 h 12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54" h="1293">
                <a:moveTo>
                  <a:pt x="185" y="61"/>
                </a:moveTo>
                <a:lnTo>
                  <a:pt x="1254" y="0"/>
                </a:lnTo>
                <a:lnTo>
                  <a:pt x="0" y="1293"/>
                </a:lnTo>
                <a:lnTo>
                  <a:pt x="185" y="61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3" name="Freeform 42"/>
          <p:cNvSpPr>
            <a:spLocks noChangeArrowheads="1"/>
          </p:cNvSpPr>
          <p:nvPr/>
        </p:nvSpPr>
        <p:spPr bwMode="auto">
          <a:xfrm>
            <a:off x="4067175" y="3776663"/>
            <a:ext cx="1990725" cy="3079750"/>
          </a:xfrm>
          <a:custGeom>
            <a:avLst/>
            <a:gdLst>
              <a:gd name="T0" fmla="*/ 2147483646 w 1254"/>
              <a:gd name="T1" fmla="*/ 2147483646 h 1940"/>
              <a:gd name="T2" fmla="*/ 2147483646 w 1254"/>
              <a:gd name="T3" fmla="*/ 0 h 1940"/>
              <a:gd name="T4" fmla="*/ 0 w 1254"/>
              <a:gd name="T5" fmla="*/ 2147483646 h 1940"/>
              <a:gd name="T6" fmla="*/ 2147483646 w 1254"/>
              <a:gd name="T7" fmla="*/ 2147483646 h 19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54" h="1940">
                <a:moveTo>
                  <a:pt x="316" y="1940"/>
                </a:moveTo>
                <a:lnTo>
                  <a:pt x="1254" y="0"/>
                </a:lnTo>
                <a:lnTo>
                  <a:pt x="0" y="1293"/>
                </a:lnTo>
                <a:lnTo>
                  <a:pt x="316" y="1940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4" name="Freeform 43"/>
          <p:cNvSpPr>
            <a:spLocks noChangeArrowheads="1"/>
          </p:cNvSpPr>
          <p:nvPr/>
        </p:nvSpPr>
        <p:spPr bwMode="auto">
          <a:xfrm>
            <a:off x="1890713" y="2728913"/>
            <a:ext cx="449262" cy="533400"/>
          </a:xfrm>
          <a:custGeom>
            <a:avLst/>
            <a:gdLst>
              <a:gd name="T0" fmla="*/ 2147483646 w 283"/>
              <a:gd name="T1" fmla="*/ 0 h 336"/>
              <a:gd name="T2" fmla="*/ 0 w 283"/>
              <a:gd name="T3" fmla="*/ 2147483646 h 336"/>
              <a:gd name="T4" fmla="*/ 2147483646 w 283"/>
              <a:gd name="T5" fmla="*/ 2147483646 h 336"/>
              <a:gd name="T6" fmla="*/ 2147483646 w 283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3" h="336">
                <a:moveTo>
                  <a:pt x="136" y="0"/>
                </a:moveTo>
                <a:lnTo>
                  <a:pt x="0" y="336"/>
                </a:lnTo>
                <a:lnTo>
                  <a:pt x="283" y="190"/>
                </a:lnTo>
                <a:lnTo>
                  <a:pt x="136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5" name="Freeform 44"/>
          <p:cNvSpPr>
            <a:spLocks noChangeArrowheads="1"/>
          </p:cNvSpPr>
          <p:nvPr/>
        </p:nvSpPr>
        <p:spPr bwMode="auto">
          <a:xfrm>
            <a:off x="1890713" y="3030538"/>
            <a:ext cx="449262" cy="338137"/>
          </a:xfrm>
          <a:custGeom>
            <a:avLst/>
            <a:gdLst>
              <a:gd name="T0" fmla="*/ 0 w 283"/>
              <a:gd name="T1" fmla="*/ 2147483646 h 213"/>
              <a:gd name="T2" fmla="*/ 2147483646 w 283"/>
              <a:gd name="T3" fmla="*/ 2147483646 h 213"/>
              <a:gd name="T4" fmla="*/ 2147483646 w 283"/>
              <a:gd name="T5" fmla="*/ 0 h 213"/>
              <a:gd name="T6" fmla="*/ 0 w 283"/>
              <a:gd name="T7" fmla="*/ 2147483646 h 2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3" h="213">
                <a:moveTo>
                  <a:pt x="0" y="146"/>
                </a:moveTo>
                <a:lnTo>
                  <a:pt x="278" y="213"/>
                </a:lnTo>
                <a:lnTo>
                  <a:pt x="283" y="0"/>
                </a:lnTo>
                <a:lnTo>
                  <a:pt x="0" y="146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6" name="Freeform 45"/>
          <p:cNvSpPr>
            <a:spLocks noChangeArrowheads="1"/>
          </p:cNvSpPr>
          <p:nvPr/>
        </p:nvSpPr>
        <p:spPr bwMode="auto">
          <a:xfrm>
            <a:off x="0" y="6107113"/>
            <a:ext cx="650875" cy="749300"/>
          </a:xfrm>
          <a:custGeom>
            <a:avLst/>
            <a:gdLst>
              <a:gd name="T0" fmla="*/ 2147483646 w 411"/>
              <a:gd name="T1" fmla="*/ 2147483646 h 472"/>
              <a:gd name="T2" fmla="*/ 0 w 411"/>
              <a:gd name="T3" fmla="*/ 2147483646 h 472"/>
              <a:gd name="T4" fmla="*/ 0 w 411"/>
              <a:gd name="T5" fmla="*/ 0 h 472"/>
              <a:gd name="T6" fmla="*/ 2147483646 w 411"/>
              <a:gd name="T7" fmla="*/ 2147483646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1" h="472">
                <a:moveTo>
                  <a:pt x="411" y="472"/>
                </a:moveTo>
                <a:lnTo>
                  <a:pt x="0" y="472"/>
                </a:lnTo>
                <a:lnTo>
                  <a:pt x="0" y="0"/>
                </a:lnTo>
                <a:lnTo>
                  <a:pt x="411" y="472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7" name="Freeform 46"/>
          <p:cNvSpPr>
            <a:spLocks noChangeArrowheads="1"/>
          </p:cNvSpPr>
          <p:nvPr/>
        </p:nvSpPr>
        <p:spPr bwMode="auto">
          <a:xfrm>
            <a:off x="0" y="3300413"/>
            <a:ext cx="2433638" cy="817562"/>
          </a:xfrm>
          <a:custGeom>
            <a:avLst/>
            <a:gdLst>
              <a:gd name="T0" fmla="*/ 2147483646 w 1534"/>
              <a:gd name="T1" fmla="*/ 2147483646 h 515"/>
              <a:gd name="T2" fmla="*/ 2147483646 w 1534"/>
              <a:gd name="T3" fmla="*/ 0 h 515"/>
              <a:gd name="T4" fmla="*/ 0 w 1534"/>
              <a:gd name="T5" fmla="*/ 2147483646 h 515"/>
              <a:gd name="T6" fmla="*/ 2147483646 w 1534"/>
              <a:gd name="T7" fmla="*/ 2147483646 h 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34" h="515">
                <a:moveTo>
                  <a:pt x="1534" y="515"/>
                </a:moveTo>
                <a:lnTo>
                  <a:pt x="1071" y="0"/>
                </a:lnTo>
                <a:lnTo>
                  <a:pt x="0" y="251"/>
                </a:lnTo>
                <a:lnTo>
                  <a:pt x="1534" y="515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8" name="Freeform 47"/>
          <p:cNvSpPr>
            <a:spLocks noChangeArrowheads="1"/>
          </p:cNvSpPr>
          <p:nvPr/>
        </p:nvSpPr>
        <p:spPr bwMode="auto">
          <a:xfrm>
            <a:off x="0" y="2324100"/>
            <a:ext cx="1939925" cy="1374775"/>
          </a:xfrm>
          <a:custGeom>
            <a:avLst/>
            <a:gdLst>
              <a:gd name="T0" fmla="*/ 2147483646 w 1223"/>
              <a:gd name="T1" fmla="*/ 2147483646 h 866"/>
              <a:gd name="T2" fmla="*/ 2147483646 w 1223"/>
              <a:gd name="T3" fmla="*/ 0 h 866"/>
              <a:gd name="T4" fmla="*/ 0 w 1223"/>
              <a:gd name="T5" fmla="*/ 2147483646 h 866"/>
              <a:gd name="T6" fmla="*/ 2147483646 w 1223"/>
              <a:gd name="T7" fmla="*/ 2147483646 h 8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3" h="866">
                <a:moveTo>
                  <a:pt x="1071" y="615"/>
                </a:moveTo>
                <a:lnTo>
                  <a:pt x="1223" y="0"/>
                </a:lnTo>
                <a:lnTo>
                  <a:pt x="0" y="866"/>
                </a:lnTo>
                <a:lnTo>
                  <a:pt x="1071" y="615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0" name="Freeform 49"/>
          <p:cNvSpPr>
            <a:spLocks noChangeArrowheads="1"/>
          </p:cNvSpPr>
          <p:nvPr/>
        </p:nvSpPr>
        <p:spPr bwMode="auto">
          <a:xfrm>
            <a:off x="7067550" y="4859338"/>
            <a:ext cx="400050" cy="717550"/>
          </a:xfrm>
          <a:custGeom>
            <a:avLst/>
            <a:gdLst>
              <a:gd name="T0" fmla="*/ 2147483646 w 252"/>
              <a:gd name="T1" fmla="*/ 2147483646 h 452"/>
              <a:gd name="T2" fmla="*/ 0 w 252"/>
              <a:gd name="T3" fmla="*/ 0 h 452"/>
              <a:gd name="T4" fmla="*/ 2147483646 w 252"/>
              <a:gd name="T5" fmla="*/ 2147483646 h 452"/>
              <a:gd name="T6" fmla="*/ 2147483646 w 252"/>
              <a:gd name="T7" fmla="*/ 2147483646 h 4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1" name="Freeform 50"/>
          <p:cNvSpPr>
            <a:spLocks noChangeArrowheads="1"/>
          </p:cNvSpPr>
          <p:nvPr/>
        </p:nvSpPr>
        <p:spPr bwMode="auto">
          <a:xfrm>
            <a:off x="7067550" y="4859338"/>
            <a:ext cx="485775" cy="542925"/>
          </a:xfrm>
          <a:custGeom>
            <a:avLst/>
            <a:gdLst>
              <a:gd name="T0" fmla="*/ 0 w 306"/>
              <a:gd name="T1" fmla="*/ 0 h 342"/>
              <a:gd name="T2" fmla="*/ 2147483646 w 306"/>
              <a:gd name="T3" fmla="*/ 2147483646 h 342"/>
              <a:gd name="T4" fmla="*/ 2147483646 w 306"/>
              <a:gd name="T5" fmla="*/ 2147483646 h 342"/>
              <a:gd name="T6" fmla="*/ 0 w 306"/>
              <a:gd name="T7" fmla="*/ 0 h 34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2" name="Freeform 51"/>
          <p:cNvSpPr>
            <a:spLocks noChangeArrowheads="1"/>
          </p:cNvSpPr>
          <p:nvPr/>
        </p:nvSpPr>
        <p:spPr bwMode="auto">
          <a:xfrm>
            <a:off x="7934325" y="2867025"/>
            <a:ext cx="1258888" cy="2062163"/>
          </a:xfrm>
          <a:custGeom>
            <a:avLst/>
            <a:gdLst>
              <a:gd name="T0" fmla="*/ 0 w 793"/>
              <a:gd name="T1" fmla="*/ 0 h 1299"/>
              <a:gd name="T2" fmla="*/ 2147483646 w 793"/>
              <a:gd name="T3" fmla="*/ 2147483646 h 1299"/>
              <a:gd name="T4" fmla="*/ 2147483646 w 793"/>
              <a:gd name="T5" fmla="*/ 2147483646 h 1299"/>
              <a:gd name="T6" fmla="*/ 0 w 793"/>
              <a:gd name="T7" fmla="*/ 0 h 129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3" name="Freeform 52"/>
          <p:cNvSpPr>
            <a:spLocks noChangeArrowheads="1"/>
          </p:cNvSpPr>
          <p:nvPr/>
        </p:nvSpPr>
        <p:spPr bwMode="auto">
          <a:xfrm>
            <a:off x="8124825" y="4724400"/>
            <a:ext cx="1068388" cy="2132013"/>
          </a:xfrm>
          <a:custGeom>
            <a:avLst/>
            <a:gdLst>
              <a:gd name="T0" fmla="*/ 2147483646 w 673"/>
              <a:gd name="T1" fmla="*/ 2147483646 h 1343"/>
              <a:gd name="T2" fmla="*/ 0 w 673"/>
              <a:gd name="T3" fmla="*/ 2147483646 h 1343"/>
              <a:gd name="T4" fmla="*/ 2147483646 w 673"/>
              <a:gd name="T5" fmla="*/ 0 h 1343"/>
              <a:gd name="T6" fmla="*/ 2147483646 w 673"/>
              <a:gd name="T7" fmla="*/ 2147483646 h 13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3" h="1343">
                <a:moveTo>
                  <a:pt x="457" y="1343"/>
                </a:moveTo>
                <a:lnTo>
                  <a:pt x="0" y="129"/>
                </a:lnTo>
                <a:lnTo>
                  <a:pt x="673" y="0"/>
                </a:lnTo>
                <a:lnTo>
                  <a:pt x="457" y="1343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4" name="Freeform 53"/>
          <p:cNvSpPr>
            <a:spLocks noChangeArrowheads="1"/>
          </p:cNvSpPr>
          <p:nvPr/>
        </p:nvSpPr>
        <p:spPr bwMode="auto">
          <a:xfrm>
            <a:off x="7616825" y="4929188"/>
            <a:ext cx="1233488" cy="1927225"/>
          </a:xfrm>
          <a:custGeom>
            <a:avLst/>
            <a:gdLst>
              <a:gd name="T0" fmla="*/ 0 w 777"/>
              <a:gd name="T1" fmla="*/ 2147483646 h 1214"/>
              <a:gd name="T2" fmla="*/ 2147483646 w 777"/>
              <a:gd name="T3" fmla="*/ 0 h 1214"/>
              <a:gd name="T4" fmla="*/ 2147483646 w 777"/>
              <a:gd name="T5" fmla="*/ 2147483646 h 1214"/>
              <a:gd name="T6" fmla="*/ 0 w 777"/>
              <a:gd name="T7" fmla="*/ 2147483646 h 121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7" h="1214">
                <a:moveTo>
                  <a:pt x="0" y="598"/>
                </a:moveTo>
                <a:lnTo>
                  <a:pt x="320" y="0"/>
                </a:lnTo>
                <a:lnTo>
                  <a:pt x="777" y="1214"/>
                </a:lnTo>
                <a:lnTo>
                  <a:pt x="0" y="598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5" name="Freeform 54"/>
          <p:cNvSpPr>
            <a:spLocks noChangeArrowheads="1"/>
          </p:cNvSpPr>
          <p:nvPr/>
        </p:nvSpPr>
        <p:spPr bwMode="auto">
          <a:xfrm>
            <a:off x="7616825" y="5878513"/>
            <a:ext cx="1233488" cy="977900"/>
          </a:xfrm>
          <a:custGeom>
            <a:avLst/>
            <a:gdLst>
              <a:gd name="T0" fmla="*/ 0 w 777"/>
              <a:gd name="T1" fmla="*/ 0 h 616"/>
              <a:gd name="T2" fmla="*/ 2147483646 w 777"/>
              <a:gd name="T3" fmla="*/ 2147483646 h 616"/>
              <a:gd name="T4" fmla="*/ 2147483646 w 777"/>
              <a:gd name="T5" fmla="*/ 2147483646 h 616"/>
              <a:gd name="T6" fmla="*/ 0 w 777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7" h="616">
                <a:moveTo>
                  <a:pt x="0" y="0"/>
                </a:moveTo>
                <a:lnTo>
                  <a:pt x="9" y="362"/>
                </a:lnTo>
                <a:lnTo>
                  <a:pt x="777" y="616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6" name="Freeform 55"/>
          <p:cNvSpPr>
            <a:spLocks noChangeArrowheads="1"/>
          </p:cNvSpPr>
          <p:nvPr/>
        </p:nvSpPr>
        <p:spPr bwMode="auto">
          <a:xfrm>
            <a:off x="6677025" y="5878513"/>
            <a:ext cx="954088" cy="977900"/>
          </a:xfrm>
          <a:custGeom>
            <a:avLst/>
            <a:gdLst>
              <a:gd name="T0" fmla="*/ 2147483646 w 601"/>
              <a:gd name="T1" fmla="*/ 0 h 616"/>
              <a:gd name="T2" fmla="*/ 0 w 601"/>
              <a:gd name="T3" fmla="*/ 2147483646 h 616"/>
              <a:gd name="T4" fmla="*/ 2147483646 w 601"/>
              <a:gd name="T5" fmla="*/ 2147483646 h 616"/>
              <a:gd name="T6" fmla="*/ 2147483646 w 601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01" h="616">
                <a:moveTo>
                  <a:pt x="592" y="0"/>
                </a:moveTo>
                <a:lnTo>
                  <a:pt x="0" y="616"/>
                </a:lnTo>
                <a:lnTo>
                  <a:pt x="601" y="362"/>
                </a:lnTo>
                <a:lnTo>
                  <a:pt x="592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7" name="Freeform 56"/>
          <p:cNvSpPr>
            <a:spLocks noChangeArrowheads="1"/>
          </p:cNvSpPr>
          <p:nvPr/>
        </p:nvSpPr>
        <p:spPr bwMode="auto">
          <a:xfrm>
            <a:off x="5316538" y="5878513"/>
            <a:ext cx="2300287" cy="977900"/>
          </a:xfrm>
          <a:custGeom>
            <a:avLst/>
            <a:gdLst>
              <a:gd name="T0" fmla="*/ 0 w 1449"/>
              <a:gd name="T1" fmla="*/ 2147483646 h 616"/>
              <a:gd name="T2" fmla="*/ 2147483646 w 1449"/>
              <a:gd name="T3" fmla="*/ 0 h 616"/>
              <a:gd name="T4" fmla="*/ 2147483646 w 1449"/>
              <a:gd name="T5" fmla="*/ 2147483646 h 616"/>
              <a:gd name="T6" fmla="*/ 0 w 1449"/>
              <a:gd name="T7" fmla="*/ 2147483646 h 6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49" h="616">
                <a:moveTo>
                  <a:pt x="0" y="616"/>
                </a:moveTo>
                <a:lnTo>
                  <a:pt x="1449" y="0"/>
                </a:lnTo>
                <a:lnTo>
                  <a:pt x="857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8" name="Freeform 57"/>
          <p:cNvSpPr>
            <a:spLocks noChangeArrowheads="1"/>
          </p:cNvSpPr>
          <p:nvPr/>
        </p:nvSpPr>
        <p:spPr bwMode="auto">
          <a:xfrm>
            <a:off x="6677025" y="6453188"/>
            <a:ext cx="2173288" cy="403225"/>
          </a:xfrm>
          <a:custGeom>
            <a:avLst/>
            <a:gdLst>
              <a:gd name="T0" fmla="*/ 2147483646 w 1369"/>
              <a:gd name="T1" fmla="*/ 2147483646 h 254"/>
              <a:gd name="T2" fmla="*/ 0 w 1369"/>
              <a:gd name="T3" fmla="*/ 2147483646 h 254"/>
              <a:gd name="T4" fmla="*/ 2147483646 w 1369"/>
              <a:gd name="T5" fmla="*/ 0 h 254"/>
              <a:gd name="T6" fmla="*/ 2147483646 w 1369"/>
              <a:gd name="T7" fmla="*/ 2147483646 h 2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9" h="254">
                <a:moveTo>
                  <a:pt x="1369" y="254"/>
                </a:moveTo>
                <a:lnTo>
                  <a:pt x="0" y="254"/>
                </a:lnTo>
                <a:lnTo>
                  <a:pt x="601" y="0"/>
                </a:lnTo>
                <a:lnTo>
                  <a:pt x="1369" y="254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99" name="Freeform 58"/>
          <p:cNvSpPr>
            <a:spLocks noChangeArrowheads="1"/>
          </p:cNvSpPr>
          <p:nvPr/>
        </p:nvSpPr>
        <p:spPr bwMode="auto">
          <a:xfrm>
            <a:off x="8850313" y="5661025"/>
            <a:ext cx="976312" cy="1195388"/>
          </a:xfrm>
          <a:custGeom>
            <a:avLst/>
            <a:gdLst>
              <a:gd name="T0" fmla="*/ 0 w 615"/>
              <a:gd name="T1" fmla="*/ 2147483646 h 753"/>
              <a:gd name="T2" fmla="*/ 2147483646 w 615"/>
              <a:gd name="T3" fmla="*/ 0 h 753"/>
              <a:gd name="T4" fmla="*/ 2147483646 w 615"/>
              <a:gd name="T5" fmla="*/ 2147483646 h 753"/>
              <a:gd name="T6" fmla="*/ 0 w 615"/>
              <a:gd name="T7" fmla="*/ 2147483646 h 75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5" h="753">
                <a:moveTo>
                  <a:pt x="0" y="753"/>
                </a:moveTo>
                <a:lnTo>
                  <a:pt x="399" y="0"/>
                </a:lnTo>
                <a:lnTo>
                  <a:pt x="615" y="753"/>
                </a:lnTo>
                <a:lnTo>
                  <a:pt x="0" y="753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0" name="Freeform 59"/>
          <p:cNvSpPr>
            <a:spLocks noChangeArrowheads="1"/>
          </p:cNvSpPr>
          <p:nvPr/>
        </p:nvSpPr>
        <p:spPr bwMode="auto">
          <a:xfrm>
            <a:off x="7934325" y="2867025"/>
            <a:ext cx="1519238" cy="1857375"/>
          </a:xfrm>
          <a:custGeom>
            <a:avLst/>
            <a:gdLst>
              <a:gd name="T0" fmla="*/ 2147483646 w 957"/>
              <a:gd name="T1" fmla="*/ 2147483646 h 1170"/>
              <a:gd name="T2" fmla="*/ 2147483646 w 957"/>
              <a:gd name="T3" fmla="*/ 2147483646 h 1170"/>
              <a:gd name="T4" fmla="*/ 0 w 957"/>
              <a:gd name="T5" fmla="*/ 0 h 1170"/>
              <a:gd name="T6" fmla="*/ 2147483646 w 957"/>
              <a:gd name="T7" fmla="*/ 2147483646 h 11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1" name="Freeform 60"/>
          <p:cNvSpPr>
            <a:spLocks noChangeArrowheads="1"/>
          </p:cNvSpPr>
          <p:nvPr/>
        </p:nvSpPr>
        <p:spPr bwMode="auto">
          <a:xfrm>
            <a:off x="9453563" y="4056063"/>
            <a:ext cx="1000125" cy="1604962"/>
          </a:xfrm>
          <a:custGeom>
            <a:avLst/>
            <a:gdLst>
              <a:gd name="T0" fmla="*/ 2147483646 w 630"/>
              <a:gd name="T1" fmla="*/ 2147483646 h 1011"/>
              <a:gd name="T2" fmla="*/ 2147483646 w 630"/>
              <a:gd name="T3" fmla="*/ 2147483646 h 1011"/>
              <a:gd name="T4" fmla="*/ 0 w 630"/>
              <a:gd name="T5" fmla="*/ 0 h 1011"/>
              <a:gd name="T6" fmla="*/ 2147483646 w 630"/>
              <a:gd name="T7" fmla="*/ 2147483646 h 10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2" name="Freeform 61"/>
          <p:cNvSpPr>
            <a:spLocks noChangeArrowheads="1"/>
          </p:cNvSpPr>
          <p:nvPr/>
        </p:nvSpPr>
        <p:spPr bwMode="auto">
          <a:xfrm>
            <a:off x="9453563" y="2668588"/>
            <a:ext cx="998537" cy="1860550"/>
          </a:xfrm>
          <a:custGeom>
            <a:avLst/>
            <a:gdLst>
              <a:gd name="T0" fmla="*/ 0 w 629"/>
              <a:gd name="T1" fmla="*/ 2147483646 h 1172"/>
              <a:gd name="T2" fmla="*/ 2147483646 w 629"/>
              <a:gd name="T3" fmla="*/ 0 h 1172"/>
              <a:gd name="T4" fmla="*/ 2147483646 w 629"/>
              <a:gd name="T5" fmla="*/ 2147483646 h 1172"/>
              <a:gd name="T6" fmla="*/ 0 w 629"/>
              <a:gd name="T7" fmla="*/ 2147483646 h 11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3" name="Freeform 62"/>
          <p:cNvSpPr>
            <a:spLocks noChangeArrowheads="1"/>
          </p:cNvSpPr>
          <p:nvPr/>
        </p:nvSpPr>
        <p:spPr bwMode="auto">
          <a:xfrm>
            <a:off x="9974263" y="2668588"/>
            <a:ext cx="1524000" cy="2509837"/>
          </a:xfrm>
          <a:custGeom>
            <a:avLst/>
            <a:gdLst>
              <a:gd name="T0" fmla="*/ 2147483646 w 960"/>
              <a:gd name="T1" fmla="*/ 2147483646 h 1581"/>
              <a:gd name="T2" fmla="*/ 2147483646 w 960"/>
              <a:gd name="T3" fmla="*/ 2147483646 h 1581"/>
              <a:gd name="T4" fmla="*/ 0 w 960"/>
              <a:gd name="T5" fmla="*/ 0 h 1581"/>
              <a:gd name="T6" fmla="*/ 0 w 960"/>
              <a:gd name="T7" fmla="*/ 0 h 1581"/>
              <a:gd name="T8" fmla="*/ 2147483646 w 960"/>
              <a:gd name="T9" fmla="*/ 2147483646 h 1581"/>
              <a:gd name="T10" fmla="*/ 2147483646 w 960"/>
              <a:gd name="T11" fmla="*/ 2147483646 h 15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4" name="Freeform 63"/>
          <p:cNvSpPr>
            <a:spLocks noChangeArrowheads="1"/>
          </p:cNvSpPr>
          <p:nvPr/>
        </p:nvSpPr>
        <p:spPr bwMode="auto">
          <a:xfrm>
            <a:off x="9974263" y="2665413"/>
            <a:ext cx="2224087" cy="2513012"/>
          </a:xfrm>
          <a:custGeom>
            <a:avLst/>
            <a:gdLst>
              <a:gd name="T0" fmla="*/ 2147483646 w 1401"/>
              <a:gd name="T1" fmla="*/ 2147483646 h 1583"/>
              <a:gd name="T2" fmla="*/ 2147483646 w 1401"/>
              <a:gd name="T3" fmla="*/ 2147483646 h 1583"/>
              <a:gd name="T4" fmla="*/ 0 w 1401"/>
              <a:gd name="T5" fmla="*/ 2147483646 h 1583"/>
              <a:gd name="T6" fmla="*/ 2147483646 w 1401"/>
              <a:gd name="T7" fmla="*/ 0 h 1583"/>
              <a:gd name="T8" fmla="*/ 2147483646 w 1401"/>
              <a:gd name="T9" fmla="*/ 2147483646 h 1583"/>
              <a:gd name="T10" fmla="*/ 2147483646 w 1401"/>
              <a:gd name="T11" fmla="*/ 2147483646 h 15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5" name="Freeform 64"/>
          <p:cNvSpPr>
            <a:spLocks noChangeArrowheads="1"/>
          </p:cNvSpPr>
          <p:nvPr/>
        </p:nvSpPr>
        <p:spPr bwMode="auto">
          <a:xfrm>
            <a:off x="9988550" y="2665413"/>
            <a:ext cx="2209800" cy="1439862"/>
          </a:xfrm>
          <a:custGeom>
            <a:avLst/>
            <a:gdLst>
              <a:gd name="T0" fmla="*/ 2147483646 w 1392"/>
              <a:gd name="T1" fmla="*/ 2147483646 h 907"/>
              <a:gd name="T2" fmla="*/ 0 w 1392"/>
              <a:gd name="T3" fmla="*/ 0 h 907"/>
              <a:gd name="T4" fmla="*/ 2147483646 w 1392"/>
              <a:gd name="T5" fmla="*/ 2147483646 h 907"/>
              <a:gd name="T6" fmla="*/ 2147483646 w 1392"/>
              <a:gd name="T7" fmla="*/ 2147483646 h 9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6" name="Freeform 65"/>
          <p:cNvSpPr>
            <a:spLocks noChangeArrowheads="1"/>
          </p:cNvSpPr>
          <p:nvPr/>
        </p:nvSpPr>
        <p:spPr bwMode="auto">
          <a:xfrm>
            <a:off x="11498263" y="4686300"/>
            <a:ext cx="700087" cy="2170113"/>
          </a:xfrm>
          <a:custGeom>
            <a:avLst/>
            <a:gdLst>
              <a:gd name="T0" fmla="*/ 2147483646 w 441"/>
              <a:gd name="T1" fmla="*/ 0 h 1367"/>
              <a:gd name="T2" fmla="*/ 0 w 441"/>
              <a:gd name="T3" fmla="*/ 2147483646 h 1367"/>
              <a:gd name="T4" fmla="*/ 2147483646 w 441"/>
              <a:gd name="T5" fmla="*/ 2147483646 h 1367"/>
              <a:gd name="T6" fmla="*/ 2147483646 w 441"/>
              <a:gd name="T7" fmla="*/ 0 h 13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1" h="1367">
                <a:moveTo>
                  <a:pt x="441" y="0"/>
                </a:moveTo>
                <a:lnTo>
                  <a:pt x="0" y="310"/>
                </a:lnTo>
                <a:lnTo>
                  <a:pt x="441" y="1367"/>
                </a:lnTo>
                <a:lnTo>
                  <a:pt x="441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7" name="Freeform 66"/>
          <p:cNvSpPr>
            <a:spLocks noChangeArrowheads="1"/>
          </p:cNvSpPr>
          <p:nvPr/>
        </p:nvSpPr>
        <p:spPr bwMode="auto">
          <a:xfrm>
            <a:off x="10453688" y="4530725"/>
            <a:ext cx="1744662" cy="2325688"/>
          </a:xfrm>
          <a:custGeom>
            <a:avLst/>
            <a:gdLst>
              <a:gd name="T0" fmla="*/ 2147483646 w 1099"/>
              <a:gd name="T1" fmla="*/ 2147483646 h 1465"/>
              <a:gd name="T2" fmla="*/ 2147483646 w 1099"/>
              <a:gd name="T3" fmla="*/ 2147483646 h 1465"/>
              <a:gd name="T4" fmla="*/ 2147483646 w 1099"/>
              <a:gd name="T5" fmla="*/ 2147483646 h 1465"/>
              <a:gd name="T6" fmla="*/ 2147483646 w 1099"/>
              <a:gd name="T7" fmla="*/ 2147483646 h 1465"/>
              <a:gd name="T8" fmla="*/ 0 w 1099"/>
              <a:gd name="T9" fmla="*/ 0 h 1465"/>
              <a:gd name="T10" fmla="*/ 2147483646 w 1099"/>
              <a:gd name="T11" fmla="*/ 2147483646 h 14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9" h="1465">
                <a:moveTo>
                  <a:pt x="495" y="1465"/>
                </a:moveTo>
                <a:lnTo>
                  <a:pt x="1099" y="1465"/>
                </a:lnTo>
                <a:lnTo>
                  <a:pt x="658" y="408"/>
                </a:lnTo>
                <a:lnTo>
                  <a:pt x="0" y="0"/>
                </a:lnTo>
                <a:lnTo>
                  <a:pt x="495" y="1465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8" name="Freeform 67"/>
          <p:cNvSpPr>
            <a:spLocks noChangeArrowheads="1"/>
          </p:cNvSpPr>
          <p:nvPr/>
        </p:nvSpPr>
        <p:spPr bwMode="auto">
          <a:xfrm>
            <a:off x="9483725" y="4530725"/>
            <a:ext cx="1755775" cy="2325688"/>
          </a:xfrm>
          <a:custGeom>
            <a:avLst/>
            <a:gdLst>
              <a:gd name="T0" fmla="*/ 2147483646 w 1106"/>
              <a:gd name="T1" fmla="*/ 2147483646 h 1465"/>
              <a:gd name="T2" fmla="*/ 0 w 1106"/>
              <a:gd name="T3" fmla="*/ 2147483646 h 1465"/>
              <a:gd name="T4" fmla="*/ 2147483646 w 1106"/>
              <a:gd name="T5" fmla="*/ 0 h 1465"/>
              <a:gd name="T6" fmla="*/ 2147483646 w 1106"/>
              <a:gd name="T7" fmla="*/ 2147483646 h 1465"/>
              <a:gd name="T8" fmla="*/ 2147483646 w 1106"/>
              <a:gd name="T9" fmla="*/ 2147483646 h 14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6" h="1465">
                <a:moveTo>
                  <a:pt x="744" y="1465"/>
                </a:moveTo>
                <a:lnTo>
                  <a:pt x="0" y="712"/>
                </a:lnTo>
                <a:lnTo>
                  <a:pt x="611" y="0"/>
                </a:lnTo>
                <a:lnTo>
                  <a:pt x="1106" y="1465"/>
                </a:lnTo>
                <a:lnTo>
                  <a:pt x="744" y="1465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09" name="Freeform 68"/>
          <p:cNvSpPr>
            <a:spLocks noChangeArrowheads="1"/>
          </p:cNvSpPr>
          <p:nvPr/>
        </p:nvSpPr>
        <p:spPr bwMode="auto">
          <a:xfrm>
            <a:off x="9483725" y="5661025"/>
            <a:ext cx="1181100" cy="1195388"/>
          </a:xfrm>
          <a:custGeom>
            <a:avLst/>
            <a:gdLst>
              <a:gd name="T0" fmla="*/ 2147483646 w 744"/>
              <a:gd name="T1" fmla="*/ 2147483646 h 753"/>
              <a:gd name="T2" fmla="*/ 2147483646 w 744"/>
              <a:gd name="T3" fmla="*/ 2147483646 h 753"/>
              <a:gd name="T4" fmla="*/ 0 w 744"/>
              <a:gd name="T5" fmla="*/ 0 h 753"/>
              <a:gd name="T6" fmla="*/ 2147483646 w 744"/>
              <a:gd name="T7" fmla="*/ 2147483646 h 75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44" h="753">
                <a:moveTo>
                  <a:pt x="216" y="753"/>
                </a:moveTo>
                <a:lnTo>
                  <a:pt x="744" y="753"/>
                </a:lnTo>
                <a:lnTo>
                  <a:pt x="0" y="0"/>
                </a:lnTo>
                <a:lnTo>
                  <a:pt x="216" y="753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0" name="Freeform 69"/>
          <p:cNvSpPr>
            <a:spLocks noChangeArrowheads="1"/>
          </p:cNvSpPr>
          <p:nvPr/>
        </p:nvSpPr>
        <p:spPr bwMode="auto">
          <a:xfrm>
            <a:off x="8850313" y="4724400"/>
            <a:ext cx="633412" cy="2132013"/>
          </a:xfrm>
          <a:custGeom>
            <a:avLst/>
            <a:gdLst>
              <a:gd name="T0" fmla="*/ 0 w 399"/>
              <a:gd name="T1" fmla="*/ 2147483646 h 1343"/>
              <a:gd name="T2" fmla="*/ 2147483646 w 399"/>
              <a:gd name="T3" fmla="*/ 2147483646 h 1343"/>
              <a:gd name="T4" fmla="*/ 2147483646 w 399"/>
              <a:gd name="T5" fmla="*/ 0 h 1343"/>
              <a:gd name="T6" fmla="*/ 0 w 399"/>
              <a:gd name="T7" fmla="*/ 2147483646 h 13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9" h="1343">
                <a:moveTo>
                  <a:pt x="0" y="1343"/>
                </a:moveTo>
                <a:lnTo>
                  <a:pt x="399" y="591"/>
                </a:lnTo>
                <a:lnTo>
                  <a:pt x="216" y="0"/>
                </a:lnTo>
                <a:lnTo>
                  <a:pt x="0" y="1343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1" name="Freeform 70"/>
          <p:cNvSpPr>
            <a:spLocks noChangeArrowheads="1"/>
          </p:cNvSpPr>
          <p:nvPr/>
        </p:nvSpPr>
        <p:spPr bwMode="auto">
          <a:xfrm>
            <a:off x="9193213" y="4056063"/>
            <a:ext cx="290512" cy="1606550"/>
          </a:xfrm>
          <a:custGeom>
            <a:avLst/>
            <a:gdLst>
              <a:gd name="T0" fmla="*/ 2147483646 w 183"/>
              <a:gd name="T1" fmla="*/ 2147483646 h 1012"/>
              <a:gd name="T2" fmla="*/ 2147483646 w 183"/>
              <a:gd name="T3" fmla="*/ 2147483646 h 1012"/>
              <a:gd name="T4" fmla="*/ 2147483646 w 183"/>
              <a:gd name="T5" fmla="*/ 0 h 1012"/>
              <a:gd name="T6" fmla="*/ 0 w 183"/>
              <a:gd name="T7" fmla="*/ 2147483646 h 1012"/>
              <a:gd name="T8" fmla="*/ 2147483646 w 183"/>
              <a:gd name="T9" fmla="*/ 2147483646 h 10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2" name="Freeform 71"/>
          <p:cNvSpPr>
            <a:spLocks noChangeArrowheads="1"/>
          </p:cNvSpPr>
          <p:nvPr/>
        </p:nvSpPr>
        <p:spPr bwMode="auto">
          <a:xfrm>
            <a:off x="4014788" y="3222625"/>
            <a:ext cx="327025" cy="257175"/>
          </a:xfrm>
          <a:custGeom>
            <a:avLst/>
            <a:gdLst>
              <a:gd name="T0" fmla="*/ 2147483646 w 206"/>
              <a:gd name="T1" fmla="*/ 0 h 162"/>
              <a:gd name="T2" fmla="*/ 0 w 206"/>
              <a:gd name="T3" fmla="*/ 2147483646 h 162"/>
              <a:gd name="T4" fmla="*/ 2147483646 w 206"/>
              <a:gd name="T5" fmla="*/ 2147483646 h 162"/>
              <a:gd name="T6" fmla="*/ 2147483646 w 206"/>
              <a:gd name="T7" fmla="*/ 0 h 1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" h="162">
                <a:moveTo>
                  <a:pt x="99" y="0"/>
                </a:moveTo>
                <a:lnTo>
                  <a:pt x="0" y="162"/>
                </a:lnTo>
                <a:lnTo>
                  <a:pt x="206" y="117"/>
                </a:lnTo>
                <a:lnTo>
                  <a:pt x="99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3" name="Freeform 72"/>
          <p:cNvSpPr>
            <a:spLocks noChangeArrowheads="1"/>
          </p:cNvSpPr>
          <p:nvPr/>
        </p:nvSpPr>
        <p:spPr bwMode="auto">
          <a:xfrm>
            <a:off x="4014788" y="3408363"/>
            <a:ext cx="327025" cy="188912"/>
          </a:xfrm>
          <a:custGeom>
            <a:avLst/>
            <a:gdLst>
              <a:gd name="T0" fmla="*/ 0 w 206"/>
              <a:gd name="T1" fmla="*/ 2147483646 h 119"/>
              <a:gd name="T2" fmla="*/ 2147483646 w 206"/>
              <a:gd name="T3" fmla="*/ 2147483646 h 119"/>
              <a:gd name="T4" fmla="*/ 2147483646 w 206"/>
              <a:gd name="T5" fmla="*/ 0 h 119"/>
              <a:gd name="T6" fmla="*/ 0 w 206"/>
              <a:gd name="T7" fmla="*/ 2147483646 h 1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" h="119">
                <a:moveTo>
                  <a:pt x="0" y="45"/>
                </a:moveTo>
                <a:lnTo>
                  <a:pt x="167" y="119"/>
                </a:lnTo>
                <a:lnTo>
                  <a:pt x="206" y="0"/>
                </a:lnTo>
                <a:lnTo>
                  <a:pt x="0" y="4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4" name="Freeform 73"/>
          <p:cNvSpPr>
            <a:spLocks noChangeArrowheads="1"/>
          </p:cNvSpPr>
          <p:nvPr/>
        </p:nvSpPr>
        <p:spPr bwMode="auto">
          <a:xfrm>
            <a:off x="6872288" y="4678363"/>
            <a:ext cx="415925" cy="782637"/>
          </a:xfrm>
          <a:custGeom>
            <a:avLst/>
            <a:gdLst>
              <a:gd name="T0" fmla="*/ 2147483646 w 262"/>
              <a:gd name="T1" fmla="*/ 2147483646 h 493"/>
              <a:gd name="T2" fmla="*/ 0 w 262"/>
              <a:gd name="T3" fmla="*/ 0 h 493"/>
              <a:gd name="T4" fmla="*/ 2147483646 w 262"/>
              <a:gd name="T5" fmla="*/ 2147483646 h 493"/>
              <a:gd name="T6" fmla="*/ 2147483646 w 262"/>
              <a:gd name="T7" fmla="*/ 2147483646 h 4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5" name="Freeform 74"/>
          <p:cNvSpPr>
            <a:spLocks noChangeArrowheads="1"/>
          </p:cNvSpPr>
          <p:nvPr/>
        </p:nvSpPr>
        <p:spPr bwMode="auto">
          <a:xfrm>
            <a:off x="6872288" y="4678363"/>
            <a:ext cx="504825" cy="593725"/>
          </a:xfrm>
          <a:custGeom>
            <a:avLst/>
            <a:gdLst>
              <a:gd name="T0" fmla="*/ 0 w 318"/>
              <a:gd name="T1" fmla="*/ 0 h 374"/>
              <a:gd name="T2" fmla="*/ 2147483646 w 318"/>
              <a:gd name="T3" fmla="*/ 2147483646 h 374"/>
              <a:gd name="T4" fmla="*/ 2147483646 w 318"/>
              <a:gd name="T5" fmla="*/ 2147483646 h 374"/>
              <a:gd name="T6" fmla="*/ 0 w 318"/>
              <a:gd name="T7" fmla="*/ 0 h 37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6" name="Freeform 75"/>
          <p:cNvSpPr>
            <a:spLocks noChangeArrowheads="1"/>
          </p:cNvSpPr>
          <p:nvPr/>
        </p:nvSpPr>
        <p:spPr bwMode="auto">
          <a:xfrm>
            <a:off x="7772400" y="2506663"/>
            <a:ext cx="1306513" cy="2249487"/>
          </a:xfrm>
          <a:custGeom>
            <a:avLst/>
            <a:gdLst>
              <a:gd name="T0" fmla="*/ 0 w 823"/>
              <a:gd name="T1" fmla="*/ 0 h 1417"/>
              <a:gd name="T2" fmla="*/ 2147483646 w 823"/>
              <a:gd name="T3" fmla="*/ 2147483646 h 1417"/>
              <a:gd name="T4" fmla="*/ 2147483646 w 823"/>
              <a:gd name="T5" fmla="*/ 2147483646 h 1417"/>
              <a:gd name="T6" fmla="*/ 0 w 823"/>
              <a:gd name="T7" fmla="*/ 0 h 14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7" name="Freeform 76"/>
          <p:cNvSpPr>
            <a:spLocks noChangeArrowheads="1"/>
          </p:cNvSpPr>
          <p:nvPr/>
        </p:nvSpPr>
        <p:spPr bwMode="auto">
          <a:xfrm>
            <a:off x="7970838" y="4532313"/>
            <a:ext cx="1108075" cy="2324100"/>
          </a:xfrm>
          <a:custGeom>
            <a:avLst/>
            <a:gdLst>
              <a:gd name="T0" fmla="*/ 2147483646 w 698"/>
              <a:gd name="T1" fmla="*/ 2147483646 h 1464"/>
              <a:gd name="T2" fmla="*/ 0 w 698"/>
              <a:gd name="T3" fmla="*/ 2147483646 h 1464"/>
              <a:gd name="T4" fmla="*/ 2147483646 w 698"/>
              <a:gd name="T5" fmla="*/ 0 h 1464"/>
              <a:gd name="T6" fmla="*/ 2147483646 w 698"/>
              <a:gd name="T7" fmla="*/ 2147483646 h 14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8" h="1464">
                <a:moveTo>
                  <a:pt x="473" y="1464"/>
                </a:moveTo>
                <a:lnTo>
                  <a:pt x="0" y="141"/>
                </a:lnTo>
                <a:lnTo>
                  <a:pt x="698" y="0"/>
                </a:lnTo>
                <a:lnTo>
                  <a:pt x="473" y="1464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8" name="Freeform 77"/>
          <p:cNvSpPr>
            <a:spLocks noChangeArrowheads="1"/>
          </p:cNvSpPr>
          <p:nvPr/>
        </p:nvSpPr>
        <p:spPr bwMode="auto">
          <a:xfrm>
            <a:off x="7442200" y="4756150"/>
            <a:ext cx="1279525" cy="2100263"/>
          </a:xfrm>
          <a:custGeom>
            <a:avLst/>
            <a:gdLst>
              <a:gd name="T0" fmla="*/ 0 w 806"/>
              <a:gd name="T1" fmla="*/ 2147483646 h 1323"/>
              <a:gd name="T2" fmla="*/ 2147483646 w 806"/>
              <a:gd name="T3" fmla="*/ 0 h 1323"/>
              <a:gd name="T4" fmla="*/ 2147483646 w 806"/>
              <a:gd name="T5" fmla="*/ 2147483646 h 1323"/>
              <a:gd name="T6" fmla="*/ 0 w 806"/>
              <a:gd name="T7" fmla="*/ 2147483646 h 132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6" h="1323">
                <a:moveTo>
                  <a:pt x="0" y="651"/>
                </a:moveTo>
                <a:lnTo>
                  <a:pt x="333" y="0"/>
                </a:lnTo>
                <a:lnTo>
                  <a:pt x="806" y="1323"/>
                </a:lnTo>
                <a:lnTo>
                  <a:pt x="0" y="651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19" name="Freeform 78"/>
          <p:cNvSpPr>
            <a:spLocks noChangeArrowheads="1"/>
          </p:cNvSpPr>
          <p:nvPr/>
        </p:nvSpPr>
        <p:spPr bwMode="auto">
          <a:xfrm>
            <a:off x="7442200" y="5789613"/>
            <a:ext cx="1279525" cy="1066800"/>
          </a:xfrm>
          <a:custGeom>
            <a:avLst/>
            <a:gdLst>
              <a:gd name="T0" fmla="*/ 0 w 806"/>
              <a:gd name="T1" fmla="*/ 0 h 672"/>
              <a:gd name="T2" fmla="*/ 2147483646 w 806"/>
              <a:gd name="T3" fmla="*/ 2147483646 h 672"/>
              <a:gd name="T4" fmla="*/ 2147483646 w 806"/>
              <a:gd name="T5" fmla="*/ 2147483646 h 672"/>
              <a:gd name="T6" fmla="*/ 0 w 806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6" h="672">
                <a:moveTo>
                  <a:pt x="0" y="0"/>
                </a:moveTo>
                <a:lnTo>
                  <a:pt x="10" y="396"/>
                </a:lnTo>
                <a:lnTo>
                  <a:pt x="806" y="672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0" name="Freeform 79"/>
          <p:cNvSpPr>
            <a:spLocks noChangeArrowheads="1"/>
          </p:cNvSpPr>
          <p:nvPr/>
        </p:nvSpPr>
        <p:spPr bwMode="auto">
          <a:xfrm>
            <a:off x="6467475" y="5789613"/>
            <a:ext cx="990600" cy="1066800"/>
          </a:xfrm>
          <a:custGeom>
            <a:avLst/>
            <a:gdLst>
              <a:gd name="T0" fmla="*/ 2147483646 w 624"/>
              <a:gd name="T1" fmla="*/ 0 h 672"/>
              <a:gd name="T2" fmla="*/ 0 w 624"/>
              <a:gd name="T3" fmla="*/ 2147483646 h 672"/>
              <a:gd name="T4" fmla="*/ 2147483646 w 624"/>
              <a:gd name="T5" fmla="*/ 2147483646 h 672"/>
              <a:gd name="T6" fmla="*/ 2147483646 w 624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672">
                <a:moveTo>
                  <a:pt x="614" y="0"/>
                </a:moveTo>
                <a:lnTo>
                  <a:pt x="0" y="672"/>
                </a:lnTo>
                <a:lnTo>
                  <a:pt x="624" y="396"/>
                </a:lnTo>
                <a:lnTo>
                  <a:pt x="614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1" name="Freeform 80"/>
          <p:cNvSpPr>
            <a:spLocks noChangeArrowheads="1"/>
          </p:cNvSpPr>
          <p:nvPr/>
        </p:nvSpPr>
        <p:spPr bwMode="auto">
          <a:xfrm>
            <a:off x="5056188" y="5789613"/>
            <a:ext cx="2386012" cy="1066800"/>
          </a:xfrm>
          <a:custGeom>
            <a:avLst/>
            <a:gdLst>
              <a:gd name="T0" fmla="*/ 0 w 1503"/>
              <a:gd name="T1" fmla="*/ 2147483646 h 672"/>
              <a:gd name="T2" fmla="*/ 2147483646 w 1503"/>
              <a:gd name="T3" fmla="*/ 0 h 672"/>
              <a:gd name="T4" fmla="*/ 2147483646 w 1503"/>
              <a:gd name="T5" fmla="*/ 2147483646 h 672"/>
              <a:gd name="T6" fmla="*/ 0 w 1503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03" h="672">
                <a:moveTo>
                  <a:pt x="0" y="672"/>
                </a:moveTo>
                <a:lnTo>
                  <a:pt x="1503" y="0"/>
                </a:lnTo>
                <a:lnTo>
                  <a:pt x="889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2" name="Freeform 81"/>
          <p:cNvSpPr>
            <a:spLocks noChangeArrowheads="1"/>
          </p:cNvSpPr>
          <p:nvPr/>
        </p:nvSpPr>
        <p:spPr bwMode="auto">
          <a:xfrm>
            <a:off x="6467475" y="6418263"/>
            <a:ext cx="2254250" cy="438150"/>
          </a:xfrm>
          <a:custGeom>
            <a:avLst/>
            <a:gdLst>
              <a:gd name="T0" fmla="*/ 2147483646 w 1420"/>
              <a:gd name="T1" fmla="*/ 2147483646 h 276"/>
              <a:gd name="T2" fmla="*/ 0 w 1420"/>
              <a:gd name="T3" fmla="*/ 2147483646 h 276"/>
              <a:gd name="T4" fmla="*/ 2147483646 w 1420"/>
              <a:gd name="T5" fmla="*/ 0 h 276"/>
              <a:gd name="T6" fmla="*/ 2147483646 w 1420"/>
              <a:gd name="T7" fmla="*/ 2147483646 h 2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20" h="276">
                <a:moveTo>
                  <a:pt x="1420" y="276"/>
                </a:moveTo>
                <a:lnTo>
                  <a:pt x="0" y="276"/>
                </a:lnTo>
                <a:lnTo>
                  <a:pt x="624" y="0"/>
                </a:lnTo>
                <a:lnTo>
                  <a:pt x="1420" y="276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3" name="Freeform 82"/>
          <p:cNvSpPr>
            <a:spLocks noChangeArrowheads="1"/>
          </p:cNvSpPr>
          <p:nvPr/>
        </p:nvSpPr>
        <p:spPr bwMode="auto">
          <a:xfrm>
            <a:off x="8721725" y="5554663"/>
            <a:ext cx="1014413" cy="1301750"/>
          </a:xfrm>
          <a:custGeom>
            <a:avLst/>
            <a:gdLst>
              <a:gd name="T0" fmla="*/ 0 w 639"/>
              <a:gd name="T1" fmla="*/ 2147483646 h 820"/>
              <a:gd name="T2" fmla="*/ 2147483646 w 639"/>
              <a:gd name="T3" fmla="*/ 0 h 820"/>
              <a:gd name="T4" fmla="*/ 2147483646 w 639"/>
              <a:gd name="T5" fmla="*/ 2147483646 h 820"/>
              <a:gd name="T6" fmla="*/ 0 w 639"/>
              <a:gd name="T7" fmla="*/ 2147483646 h 8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9" h="820">
                <a:moveTo>
                  <a:pt x="0" y="820"/>
                </a:moveTo>
                <a:lnTo>
                  <a:pt x="416" y="0"/>
                </a:lnTo>
                <a:lnTo>
                  <a:pt x="639" y="820"/>
                </a:lnTo>
                <a:lnTo>
                  <a:pt x="0" y="820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4" name="Freeform 83"/>
          <p:cNvSpPr>
            <a:spLocks noChangeArrowheads="1"/>
          </p:cNvSpPr>
          <p:nvPr/>
        </p:nvSpPr>
        <p:spPr bwMode="auto">
          <a:xfrm>
            <a:off x="7772400" y="2506663"/>
            <a:ext cx="1577975" cy="2025650"/>
          </a:xfrm>
          <a:custGeom>
            <a:avLst/>
            <a:gdLst>
              <a:gd name="T0" fmla="*/ 2147483646 w 994"/>
              <a:gd name="T1" fmla="*/ 2147483646 h 1276"/>
              <a:gd name="T2" fmla="*/ 2147483646 w 994"/>
              <a:gd name="T3" fmla="*/ 2147483646 h 1276"/>
              <a:gd name="T4" fmla="*/ 0 w 994"/>
              <a:gd name="T5" fmla="*/ 0 h 1276"/>
              <a:gd name="T6" fmla="*/ 2147483646 w 994"/>
              <a:gd name="T7" fmla="*/ 2147483646 h 12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5" name="Freeform 84"/>
          <p:cNvSpPr>
            <a:spLocks noChangeArrowheads="1"/>
          </p:cNvSpPr>
          <p:nvPr/>
        </p:nvSpPr>
        <p:spPr bwMode="auto">
          <a:xfrm>
            <a:off x="9350375" y="3802063"/>
            <a:ext cx="1036638" cy="1752600"/>
          </a:xfrm>
          <a:custGeom>
            <a:avLst/>
            <a:gdLst>
              <a:gd name="T0" fmla="*/ 2147483646 w 653"/>
              <a:gd name="T1" fmla="*/ 2147483646 h 1104"/>
              <a:gd name="T2" fmla="*/ 2147483646 w 653"/>
              <a:gd name="T3" fmla="*/ 2147483646 h 1104"/>
              <a:gd name="T4" fmla="*/ 0 w 653"/>
              <a:gd name="T5" fmla="*/ 0 h 1104"/>
              <a:gd name="T6" fmla="*/ 2147483646 w 653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6" name="Freeform 85"/>
          <p:cNvSpPr>
            <a:spLocks noChangeArrowheads="1"/>
          </p:cNvSpPr>
          <p:nvPr/>
        </p:nvSpPr>
        <p:spPr bwMode="auto">
          <a:xfrm>
            <a:off x="9350375" y="2292350"/>
            <a:ext cx="1035050" cy="2027238"/>
          </a:xfrm>
          <a:custGeom>
            <a:avLst/>
            <a:gdLst>
              <a:gd name="T0" fmla="*/ 0 w 652"/>
              <a:gd name="T1" fmla="*/ 2147483646 h 1277"/>
              <a:gd name="T2" fmla="*/ 2147483646 w 652"/>
              <a:gd name="T3" fmla="*/ 0 h 1277"/>
              <a:gd name="T4" fmla="*/ 2147483646 w 652"/>
              <a:gd name="T5" fmla="*/ 2147483646 h 1277"/>
              <a:gd name="T6" fmla="*/ 0 w 652"/>
              <a:gd name="T7" fmla="*/ 2147483646 h 127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7" name="Freeform 86"/>
          <p:cNvSpPr>
            <a:spLocks noChangeArrowheads="1"/>
          </p:cNvSpPr>
          <p:nvPr/>
        </p:nvSpPr>
        <p:spPr bwMode="auto">
          <a:xfrm>
            <a:off x="9888538" y="2290763"/>
            <a:ext cx="1582737" cy="2736850"/>
          </a:xfrm>
          <a:custGeom>
            <a:avLst/>
            <a:gdLst>
              <a:gd name="T0" fmla="*/ 2147483646 w 997"/>
              <a:gd name="T1" fmla="*/ 2147483646 h 1724"/>
              <a:gd name="T2" fmla="*/ 2147483646 w 997"/>
              <a:gd name="T3" fmla="*/ 2147483646 h 1724"/>
              <a:gd name="T4" fmla="*/ 0 w 997"/>
              <a:gd name="T5" fmla="*/ 2147483646 h 1724"/>
              <a:gd name="T6" fmla="*/ 2147483646 w 997"/>
              <a:gd name="T7" fmla="*/ 0 h 1724"/>
              <a:gd name="T8" fmla="*/ 2147483646 w 997"/>
              <a:gd name="T9" fmla="*/ 2147483646 h 1724"/>
              <a:gd name="T10" fmla="*/ 2147483646 w 997"/>
              <a:gd name="T11" fmla="*/ 2147483646 h 17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8" name="Freeform 87"/>
          <p:cNvSpPr>
            <a:spLocks noChangeArrowheads="1"/>
          </p:cNvSpPr>
          <p:nvPr/>
        </p:nvSpPr>
        <p:spPr bwMode="auto">
          <a:xfrm>
            <a:off x="9891713" y="2286000"/>
            <a:ext cx="2306637" cy="2741613"/>
          </a:xfrm>
          <a:custGeom>
            <a:avLst/>
            <a:gdLst>
              <a:gd name="T0" fmla="*/ 2147483646 w 1453"/>
              <a:gd name="T1" fmla="*/ 2147483646 h 1727"/>
              <a:gd name="T2" fmla="*/ 2147483646 w 1453"/>
              <a:gd name="T3" fmla="*/ 2147483646 h 1727"/>
              <a:gd name="T4" fmla="*/ 0 w 1453"/>
              <a:gd name="T5" fmla="*/ 2147483646 h 1727"/>
              <a:gd name="T6" fmla="*/ 2147483646 w 1453"/>
              <a:gd name="T7" fmla="*/ 0 h 1727"/>
              <a:gd name="T8" fmla="*/ 2147483646 w 1453"/>
              <a:gd name="T9" fmla="*/ 2147483646 h 1727"/>
              <a:gd name="T10" fmla="*/ 2147483646 w 1453"/>
              <a:gd name="T11" fmla="*/ 2147483646 h 17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29" name="Freeform 88"/>
          <p:cNvSpPr>
            <a:spLocks noChangeArrowheads="1"/>
          </p:cNvSpPr>
          <p:nvPr/>
        </p:nvSpPr>
        <p:spPr bwMode="auto">
          <a:xfrm>
            <a:off x="9904413" y="2286000"/>
            <a:ext cx="2293937" cy="1570038"/>
          </a:xfrm>
          <a:custGeom>
            <a:avLst/>
            <a:gdLst>
              <a:gd name="T0" fmla="*/ 2147483646 w 1445"/>
              <a:gd name="T1" fmla="*/ 2147483646 h 989"/>
              <a:gd name="T2" fmla="*/ 0 w 1445"/>
              <a:gd name="T3" fmla="*/ 0 h 989"/>
              <a:gd name="T4" fmla="*/ 2147483646 w 1445"/>
              <a:gd name="T5" fmla="*/ 2147483646 h 989"/>
              <a:gd name="T6" fmla="*/ 2147483646 w 1445"/>
              <a:gd name="T7" fmla="*/ 2147483646 h 9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0" name="Freeform 89"/>
          <p:cNvSpPr>
            <a:spLocks noChangeArrowheads="1"/>
          </p:cNvSpPr>
          <p:nvPr/>
        </p:nvSpPr>
        <p:spPr bwMode="auto">
          <a:xfrm>
            <a:off x="11471275" y="4491038"/>
            <a:ext cx="727075" cy="2365375"/>
          </a:xfrm>
          <a:custGeom>
            <a:avLst/>
            <a:gdLst>
              <a:gd name="T0" fmla="*/ 2147483646 w 458"/>
              <a:gd name="T1" fmla="*/ 0 h 1490"/>
              <a:gd name="T2" fmla="*/ 0 w 458"/>
              <a:gd name="T3" fmla="*/ 2147483646 h 1490"/>
              <a:gd name="T4" fmla="*/ 2147483646 w 458"/>
              <a:gd name="T5" fmla="*/ 2147483646 h 1490"/>
              <a:gd name="T6" fmla="*/ 2147483646 w 458"/>
              <a:gd name="T7" fmla="*/ 0 h 1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58" h="1490">
                <a:moveTo>
                  <a:pt x="458" y="0"/>
                </a:moveTo>
                <a:lnTo>
                  <a:pt x="0" y="338"/>
                </a:lnTo>
                <a:lnTo>
                  <a:pt x="458" y="1490"/>
                </a:lnTo>
                <a:lnTo>
                  <a:pt x="458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1" name="Freeform 90"/>
          <p:cNvSpPr>
            <a:spLocks noChangeArrowheads="1"/>
          </p:cNvSpPr>
          <p:nvPr/>
        </p:nvSpPr>
        <p:spPr bwMode="auto">
          <a:xfrm>
            <a:off x="10387013" y="4321175"/>
            <a:ext cx="1811337" cy="2535238"/>
          </a:xfrm>
          <a:custGeom>
            <a:avLst/>
            <a:gdLst>
              <a:gd name="T0" fmla="*/ 2147483646 w 1141"/>
              <a:gd name="T1" fmla="*/ 2147483646 h 1597"/>
              <a:gd name="T2" fmla="*/ 2147483646 w 1141"/>
              <a:gd name="T3" fmla="*/ 2147483646 h 1597"/>
              <a:gd name="T4" fmla="*/ 2147483646 w 1141"/>
              <a:gd name="T5" fmla="*/ 2147483646 h 1597"/>
              <a:gd name="T6" fmla="*/ 2147483646 w 1141"/>
              <a:gd name="T7" fmla="*/ 2147483646 h 1597"/>
              <a:gd name="T8" fmla="*/ 0 w 1141"/>
              <a:gd name="T9" fmla="*/ 0 h 1597"/>
              <a:gd name="T10" fmla="*/ 2147483646 w 1141"/>
              <a:gd name="T11" fmla="*/ 2147483646 h 15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41" h="1597">
                <a:moveTo>
                  <a:pt x="514" y="1597"/>
                </a:moveTo>
                <a:lnTo>
                  <a:pt x="1141" y="1597"/>
                </a:lnTo>
                <a:lnTo>
                  <a:pt x="683" y="445"/>
                </a:lnTo>
                <a:lnTo>
                  <a:pt x="0" y="0"/>
                </a:lnTo>
                <a:lnTo>
                  <a:pt x="514" y="1597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2" name="Freeform 91"/>
          <p:cNvSpPr>
            <a:spLocks noChangeArrowheads="1"/>
          </p:cNvSpPr>
          <p:nvPr/>
        </p:nvSpPr>
        <p:spPr bwMode="auto">
          <a:xfrm>
            <a:off x="9382125" y="4321175"/>
            <a:ext cx="1820863" cy="2535238"/>
          </a:xfrm>
          <a:custGeom>
            <a:avLst/>
            <a:gdLst>
              <a:gd name="T0" fmla="*/ 2147483646 w 1147"/>
              <a:gd name="T1" fmla="*/ 2147483646 h 1597"/>
              <a:gd name="T2" fmla="*/ 0 w 1147"/>
              <a:gd name="T3" fmla="*/ 2147483646 h 1597"/>
              <a:gd name="T4" fmla="*/ 2147483646 w 1147"/>
              <a:gd name="T5" fmla="*/ 0 h 1597"/>
              <a:gd name="T6" fmla="*/ 2147483646 w 1147"/>
              <a:gd name="T7" fmla="*/ 2147483646 h 1597"/>
              <a:gd name="T8" fmla="*/ 2147483646 w 1147"/>
              <a:gd name="T9" fmla="*/ 2147483646 h 15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7" h="1597">
                <a:moveTo>
                  <a:pt x="771" y="1597"/>
                </a:moveTo>
                <a:lnTo>
                  <a:pt x="0" y="777"/>
                </a:lnTo>
                <a:lnTo>
                  <a:pt x="633" y="0"/>
                </a:lnTo>
                <a:lnTo>
                  <a:pt x="1147" y="1597"/>
                </a:lnTo>
                <a:lnTo>
                  <a:pt x="771" y="1597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3" name="Freeform 92"/>
          <p:cNvSpPr>
            <a:spLocks noChangeArrowheads="1"/>
          </p:cNvSpPr>
          <p:nvPr/>
        </p:nvSpPr>
        <p:spPr bwMode="auto">
          <a:xfrm>
            <a:off x="9382125" y="5554663"/>
            <a:ext cx="1223963" cy="1301750"/>
          </a:xfrm>
          <a:custGeom>
            <a:avLst/>
            <a:gdLst>
              <a:gd name="T0" fmla="*/ 2147483646 w 771"/>
              <a:gd name="T1" fmla="*/ 2147483646 h 820"/>
              <a:gd name="T2" fmla="*/ 2147483646 w 771"/>
              <a:gd name="T3" fmla="*/ 2147483646 h 820"/>
              <a:gd name="T4" fmla="*/ 0 w 771"/>
              <a:gd name="T5" fmla="*/ 0 h 820"/>
              <a:gd name="T6" fmla="*/ 2147483646 w 771"/>
              <a:gd name="T7" fmla="*/ 2147483646 h 8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1" h="820">
                <a:moveTo>
                  <a:pt x="223" y="820"/>
                </a:moveTo>
                <a:lnTo>
                  <a:pt x="771" y="820"/>
                </a:lnTo>
                <a:lnTo>
                  <a:pt x="0" y="0"/>
                </a:lnTo>
                <a:lnTo>
                  <a:pt x="223" y="820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4" name="Freeform 93"/>
          <p:cNvSpPr>
            <a:spLocks noChangeArrowheads="1"/>
          </p:cNvSpPr>
          <p:nvPr/>
        </p:nvSpPr>
        <p:spPr bwMode="auto">
          <a:xfrm>
            <a:off x="8721725" y="4532313"/>
            <a:ext cx="658813" cy="2324100"/>
          </a:xfrm>
          <a:custGeom>
            <a:avLst/>
            <a:gdLst>
              <a:gd name="T0" fmla="*/ 0 w 415"/>
              <a:gd name="T1" fmla="*/ 2147483646 h 1464"/>
              <a:gd name="T2" fmla="*/ 2147483646 w 415"/>
              <a:gd name="T3" fmla="*/ 2147483646 h 1464"/>
              <a:gd name="T4" fmla="*/ 2147483646 w 415"/>
              <a:gd name="T5" fmla="*/ 0 h 1464"/>
              <a:gd name="T6" fmla="*/ 0 w 415"/>
              <a:gd name="T7" fmla="*/ 2147483646 h 14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5" h="1464">
                <a:moveTo>
                  <a:pt x="0" y="1464"/>
                </a:moveTo>
                <a:lnTo>
                  <a:pt x="415" y="644"/>
                </a:lnTo>
                <a:lnTo>
                  <a:pt x="225" y="0"/>
                </a:lnTo>
                <a:lnTo>
                  <a:pt x="0" y="1464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5" name="Freeform 94"/>
          <p:cNvSpPr>
            <a:spLocks noChangeArrowheads="1"/>
          </p:cNvSpPr>
          <p:nvPr/>
        </p:nvSpPr>
        <p:spPr bwMode="auto">
          <a:xfrm>
            <a:off x="9078913" y="3802063"/>
            <a:ext cx="303212" cy="1752600"/>
          </a:xfrm>
          <a:custGeom>
            <a:avLst/>
            <a:gdLst>
              <a:gd name="T0" fmla="*/ 2147483646 w 191"/>
              <a:gd name="T1" fmla="*/ 2147483646 h 1104"/>
              <a:gd name="T2" fmla="*/ 2147483646 w 191"/>
              <a:gd name="T3" fmla="*/ 2147483646 h 1104"/>
              <a:gd name="T4" fmla="*/ 2147483646 w 191"/>
              <a:gd name="T5" fmla="*/ 0 h 1104"/>
              <a:gd name="T6" fmla="*/ 0 w 191"/>
              <a:gd name="T7" fmla="*/ 2147483646 h 1104"/>
              <a:gd name="T8" fmla="*/ 2147483646 w 191"/>
              <a:gd name="T9" fmla="*/ 2147483646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36" name="Oval 95"/>
          <p:cNvSpPr>
            <a:spLocks noChangeArrowheads="1"/>
          </p:cNvSpPr>
          <p:nvPr/>
        </p:nvSpPr>
        <p:spPr bwMode="auto">
          <a:xfrm>
            <a:off x="3833813" y="58451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37" name="Oval 96"/>
          <p:cNvSpPr>
            <a:spLocks noChangeArrowheads="1"/>
          </p:cNvSpPr>
          <p:nvPr/>
        </p:nvSpPr>
        <p:spPr bwMode="auto">
          <a:xfrm>
            <a:off x="2713038" y="5541963"/>
            <a:ext cx="57150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38" name="Oval 97"/>
          <p:cNvSpPr>
            <a:spLocks noChangeArrowheads="1"/>
          </p:cNvSpPr>
          <p:nvPr/>
        </p:nvSpPr>
        <p:spPr bwMode="auto">
          <a:xfrm>
            <a:off x="2274888" y="4208463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39" name="Oval 98"/>
          <p:cNvSpPr>
            <a:spLocks noChangeArrowheads="1"/>
          </p:cNvSpPr>
          <p:nvPr/>
        </p:nvSpPr>
        <p:spPr bwMode="auto">
          <a:xfrm>
            <a:off x="687388" y="5368925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0" name="Oval 99"/>
          <p:cNvSpPr>
            <a:spLocks noChangeArrowheads="1"/>
          </p:cNvSpPr>
          <p:nvPr/>
        </p:nvSpPr>
        <p:spPr bwMode="auto">
          <a:xfrm>
            <a:off x="693738" y="3287713"/>
            <a:ext cx="58737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1" name="Oval 100"/>
          <p:cNvSpPr>
            <a:spLocks noChangeArrowheads="1"/>
          </p:cNvSpPr>
          <p:nvPr/>
        </p:nvSpPr>
        <p:spPr bwMode="auto">
          <a:xfrm>
            <a:off x="161925" y="367506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2" name="Oval 101"/>
          <p:cNvSpPr>
            <a:spLocks noChangeArrowheads="1"/>
          </p:cNvSpPr>
          <p:nvPr/>
        </p:nvSpPr>
        <p:spPr bwMode="auto">
          <a:xfrm>
            <a:off x="1582738" y="34163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3" name="Oval 102"/>
          <p:cNvSpPr>
            <a:spLocks noChangeArrowheads="1"/>
          </p:cNvSpPr>
          <p:nvPr/>
        </p:nvSpPr>
        <p:spPr bwMode="auto">
          <a:xfrm>
            <a:off x="3181350" y="3379788"/>
            <a:ext cx="58738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4" name="Oval 103"/>
          <p:cNvSpPr>
            <a:spLocks noChangeArrowheads="1"/>
          </p:cNvSpPr>
          <p:nvPr/>
        </p:nvSpPr>
        <p:spPr bwMode="auto">
          <a:xfrm>
            <a:off x="4125913" y="39909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5" name="Oval 104"/>
          <p:cNvSpPr>
            <a:spLocks noChangeArrowheads="1"/>
          </p:cNvSpPr>
          <p:nvPr/>
        </p:nvSpPr>
        <p:spPr bwMode="auto">
          <a:xfrm>
            <a:off x="7575550" y="585152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6" name="Oval 105"/>
          <p:cNvSpPr>
            <a:spLocks noChangeArrowheads="1"/>
          </p:cNvSpPr>
          <p:nvPr/>
        </p:nvSpPr>
        <p:spPr bwMode="auto">
          <a:xfrm>
            <a:off x="7613650" y="63992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7" name="Oval 106"/>
          <p:cNvSpPr>
            <a:spLocks noChangeArrowheads="1"/>
          </p:cNvSpPr>
          <p:nvPr/>
        </p:nvSpPr>
        <p:spPr bwMode="auto">
          <a:xfrm>
            <a:off x="8096250" y="4897438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8" name="Oval 107"/>
          <p:cNvSpPr>
            <a:spLocks noChangeArrowheads="1"/>
          </p:cNvSpPr>
          <p:nvPr/>
        </p:nvSpPr>
        <p:spPr bwMode="auto">
          <a:xfrm>
            <a:off x="9153525" y="46767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49" name="Oval 108"/>
          <p:cNvSpPr>
            <a:spLocks noChangeArrowheads="1"/>
          </p:cNvSpPr>
          <p:nvPr/>
        </p:nvSpPr>
        <p:spPr bwMode="auto">
          <a:xfrm>
            <a:off x="9432925" y="40036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50" name="Oval 109"/>
          <p:cNvSpPr>
            <a:spLocks noChangeArrowheads="1"/>
          </p:cNvSpPr>
          <p:nvPr/>
        </p:nvSpPr>
        <p:spPr bwMode="auto">
          <a:xfrm>
            <a:off x="9445625" y="56118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51" name="Oval 110"/>
          <p:cNvSpPr>
            <a:spLocks noChangeArrowheads="1"/>
          </p:cNvSpPr>
          <p:nvPr/>
        </p:nvSpPr>
        <p:spPr bwMode="auto">
          <a:xfrm>
            <a:off x="10421938" y="4491038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452" name="Oval 111"/>
          <p:cNvSpPr>
            <a:spLocks noChangeArrowheads="1"/>
          </p:cNvSpPr>
          <p:nvPr/>
        </p:nvSpPr>
        <p:spPr bwMode="auto">
          <a:xfrm>
            <a:off x="11466513" y="51054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pic>
        <p:nvPicPr>
          <p:cNvPr id="57453" name="Picture 1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78625"/>
            <a:ext cx="2503487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454" name="Picture 1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64338"/>
            <a:ext cx="2503487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55" name="Freeform 119"/>
          <p:cNvSpPr>
            <a:spLocks noChangeArrowheads="1"/>
          </p:cNvSpPr>
          <p:nvPr/>
        </p:nvSpPr>
        <p:spPr bwMode="auto">
          <a:xfrm>
            <a:off x="6130925" y="1493838"/>
            <a:ext cx="36513" cy="38100"/>
          </a:xfrm>
          <a:custGeom>
            <a:avLst/>
            <a:gdLst>
              <a:gd name="T0" fmla="*/ 2147483646 w 34"/>
              <a:gd name="T1" fmla="*/ 2147483646 h 35"/>
              <a:gd name="T2" fmla="*/ 2147483646 w 34"/>
              <a:gd name="T3" fmla="*/ 2147483646 h 35"/>
              <a:gd name="T4" fmla="*/ 2147483646 w 34"/>
              <a:gd name="T5" fmla="*/ 2147483646 h 35"/>
              <a:gd name="T6" fmla="*/ 0 w 34"/>
              <a:gd name="T7" fmla="*/ 2147483646 h 35"/>
              <a:gd name="T8" fmla="*/ 0 w 34"/>
              <a:gd name="T9" fmla="*/ 2147483646 h 35"/>
              <a:gd name="T10" fmla="*/ 2147483646 w 34"/>
              <a:gd name="T11" fmla="*/ 0 h 35"/>
              <a:gd name="T12" fmla="*/ 2147483646 w 34"/>
              <a:gd name="T13" fmla="*/ 0 h 35"/>
              <a:gd name="T14" fmla="*/ 2147483646 w 34"/>
              <a:gd name="T15" fmla="*/ 2147483646 h 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4" h="35">
                <a:moveTo>
                  <a:pt x="34" y="17"/>
                </a:moveTo>
                <a:cubicBezTo>
                  <a:pt x="34" y="27"/>
                  <a:pt x="26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6" y="0"/>
                  <a:pt x="34" y="8"/>
                  <a:pt x="34" y="17"/>
                </a:cubicBezTo>
                <a:close/>
              </a:path>
            </a:pathLst>
          </a:custGeom>
          <a:solidFill>
            <a:srgbClr val="35A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456" name="Picture 1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79550"/>
            <a:ext cx="65087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57" name="Group 113"/>
          <p:cNvGrpSpPr/>
          <p:nvPr/>
        </p:nvGrpSpPr>
        <p:grpSpPr bwMode="auto">
          <a:xfrm>
            <a:off x="3146425" y="1343025"/>
            <a:ext cx="5908675" cy="5495925"/>
            <a:chOff x="0" y="0"/>
            <a:chExt cx="5908675" cy="5495924"/>
          </a:xfrm>
        </p:grpSpPr>
        <p:sp>
          <p:nvSpPr>
            <p:cNvPr id="57459" name="Freeform 115"/>
            <p:cNvSpPr>
              <a:spLocks noChangeArrowheads="1"/>
            </p:cNvSpPr>
            <p:nvPr/>
          </p:nvSpPr>
          <p:spPr bwMode="auto">
            <a:xfrm>
              <a:off x="0" y="0"/>
              <a:ext cx="5903913" cy="4611687"/>
            </a:xfrm>
            <a:custGeom>
              <a:avLst/>
              <a:gdLst>
                <a:gd name="T0" fmla="*/ 2147483646 w 5431"/>
                <a:gd name="T1" fmla="*/ 0 h 4241"/>
                <a:gd name="T2" fmla="*/ 2147483646 w 5431"/>
                <a:gd name="T3" fmla="*/ 0 h 4241"/>
                <a:gd name="T4" fmla="*/ 0 w 5431"/>
                <a:gd name="T5" fmla="*/ 2147483646 h 4241"/>
                <a:gd name="T6" fmla="*/ 0 w 5431"/>
                <a:gd name="T7" fmla="*/ 2147483646 h 4241"/>
                <a:gd name="T8" fmla="*/ 2147483646 w 5431"/>
                <a:gd name="T9" fmla="*/ 2147483646 h 4241"/>
                <a:gd name="T10" fmla="*/ 2147483646 w 5431"/>
                <a:gd name="T11" fmla="*/ 2147483646 h 4241"/>
                <a:gd name="T12" fmla="*/ 2147483646 w 5431"/>
                <a:gd name="T13" fmla="*/ 2147483646 h 4241"/>
                <a:gd name="T14" fmla="*/ 2147483646 w 5431"/>
                <a:gd name="T15" fmla="*/ 2147483646 h 4241"/>
                <a:gd name="T16" fmla="*/ 2147483646 w 5431"/>
                <a:gd name="T17" fmla="*/ 0 h 4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31" h="4241">
                  <a:moveTo>
                    <a:pt x="5215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4026"/>
                    <a:pt x="0" y="4026"/>
                    <a:pt x="0" y="4026"/>
                  </a:cubicBezTo>
                  <a:cubicBezTo>
                    <a:pt x="0" y="4145"/>
                    <a:pt x="97" y="4241"/>
                    <a:pt x="216" y="4241"/>
                  </a:cubicBezTo>
                  <a:cubicBezTo>
                    <a:pt x="5215" y="4241"/>
                    <a:pt x="5215" y="4241"/>
                    <a:pt x="5215" y="4241"/>
                  </a:cubicBezTo>
                  <a:cubicBezTo>
                    <a:pt x="5334" y="4241"/>
                    <a:pt x="5431" y="4145"/>
                    <a:pt x="5431" y="4026"/>
                  </a:cubicBezTo>
                  <a:cubicBezTo>
                    <a:pt x="5431" y="216"/>
                    <a:pt x="5431" y="216"/>
                    <a:pt x="5431" y="216"/>
                  </a:cubicBezTo>
                  <a:cubicBezTo>
                    <a:pt x="5431" y="97"/>
                    <a:pt x="5334" y="0"/>
                    <a:pt x="5215" y="0"/>
                  </a:cubicBezTo>
                  <a:close/>
                </a:path>
              </a:pathLst>
            </a:custGeom>
            <a:solidFill>
              <a:srgbClr val="16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460" name="Group 115"/>
            <p:cNvGrpSpPr/>
            <p:nvPr/>
          </p:nvGrpSpPr>
          <p:grpSpPr bwMode="auto">
            <a:xfrm>
              <a:off x="0" y="0"/>
              <a:ext cx="5908675" cy="5495924"/>
              <a:chOff x="0" y="0"/>
              <a:chExt cx="5908675" cy="5495924"/>
            </a:xfrm>
          </p:grpSpPr>
          <p:pic>
            <p:nvPicPr>
              <p:cNvPr id="57461" name="Picture 1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213" y="4567237"/>
                <a:ext cx="2503488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462" name="Freeform 1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41925" cy="4013200"/>
              </a:xfrm>
              <a:custGeom>
                <a:avLst/>
                <a:gdLst>
                  <a:gd name="T0" fmla="*/ 2147483646 w 4821"/>
                  <a:gd name="T1" fmla="*/ 0 h 3690"/>
                  <a:gd name="T2" fmla="*/ 0 w 4821"/>
                  <a:gd name="T3" fmla="*/ 2147483646 h 3690"/>
                  <a:gd name="T4" fmla="*/ 0 w 4821"/>
                  <a:gd name="T5" fmla="*/ 2147483646 h 3690"/>
                  <a:gd name="T6" fmla="*/ 2147483646 w 4821"/>
                  <a:gd name="T7" fmla="*/ 2147483646 h 3690"/>
                  <a:gd name="T8" fmla="*/ 2147483646 w 4821"/>
                  <a:gd name="T9" fmla="*/ 0 h 3690"/>
                  <a:gd name="T10" fmla="*/ 2147483646 w 4821"/>
                  <a:gd name="T11" fmla="*/ 0 h 36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21" h="3690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690"/>
                      <a:pt x="0" y="3690"/>
                      <a:pt x="0" y="3690"/>
                    </a:cubicBezTo>
                    <a:cubicBezTo>
                      <a:pt x="2934" y="3690"/>
                      <a:pt x="2934" y="3690"/>
                      <a:pt x="2934" y="3690"/>
                    </a:cubicBezTo>
                    <a:cubicBezTo>
                      <a:pt x="4821" y="0"/>
                      <a:pt x="4821" y="0"/>
                      <a:pt x="4821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7463" name="Picture 1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4525" y="1587"/>
                <a:ext cx="2724150" cy="401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464" name="Freeform 118"/>
              <p:cNvSpPr>
                <a:spLocks noChangeArrowheads="1"/>
              </p:cNvSpPr>
              <p:nvPr/>
            </p:nvSpPr>
            <p:spPr bwMode="auto">
              <a:xfrm>
                <a:off x="0" y="4013199"/>
                <a:ext cx="5903913" cy="598487"/>
              </a:xfrm>
              <a:custGeom>
                <a:avLst/>
                <a:gdLst>
                  <a:gd name="T0" fmla="*/ 0 w 5431"/>
                  <a:gd name="T1" fmla="*/ 0 h 551"/>
                  <a:gd name="T2" fmla="*/ 0 w 5431"/>
                  <a:gd name="T3" fmla="*/ 2147483646 h 551"/>
                  <a:gd name="T4" fmla="*/ 2147483646 w 5431"/>
                  <a:gd name="T5" fmla="*/ 2147483646 h 551"/>
                  <a:gd name="T6" fmla="*/ 2147483646 w 5431"/>
                  <a:gd name="T7" fmla="*/ 2147483646 h 551"/>
                  <a:gd name="T8" fmla="*/ 2147483646 w 5431"/>
                  <a:gd name="T9" fmla="*/ 2147483646 h 551"/>
                  <a:gd name="T10" fmla="*/ 2147483646 w 5431"/>
                  <a:gd name="T11" fmla="*/ 0 h 551"/>
                  <a:gd name="T12" fmla="*/ 0 w 5431"/>
                  <a:gd name="T13" fmla="*/ 0 h 5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431" h="551">
                    <a:moveTo>
                      <a:pt x="0" y="0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455"/>
                      <a:pt x="97" y="551"/>
                      <a:pt x="216" y="551"/>
                    </a:cubicBezTo>
                    <a:cubicBezTo>
                      <a:pt x="5215" y="551"/>
                      <a:pt x="5215" y="551"/>
                      <a:pt x="5215" y="551"/>
                    </a:cubicBezTo>
                    <a:cubicBezTo>
                      <a:pt x="5334" y="551"/>
                      <a:pt x="5431" y="455"/>
                      <a:pt x="5431" y="336"/>
                    </a:cubicBezTo>
                    <a:cubicBezTo>
                      <a:pt x="5431" y="0"/>
                      <a:pt x="5431" y="0"/>
                      <a:pt x="54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65" name="Oval 121"/>
              <p:cNvSpPr>
                <a:spLocks noChangeArrowheads="1"/>
              </p:cNvSpPr>
              <p:nvPr/>
            </p:nvSpPr>
            <p:spPr bwMode="auto">
              <a:xfrm>
                <a:off x="2863850" y="4235449"/>
                <a:ext cx="177800" cy="176212"/>
              </a:xfrm>
              <a:prstGeom prst="ellipse">
                <a:avLst/>
              </a:pr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57466" name="Freeform 122"/>
              <p:cNvSpPr>
                <a:spLocks noChangeArrowheads="1"/>
              </p:cNvSpPr>
              <p:nvPr/>
            </p:nvSpPr>
            <p:spPr bwMode="auto">
              <a:xfrm>
                <a:off x="282575" y="298449"/>
                <a:ext cx="4799013" cy="3416300"/>
              </a:xfrm>
              <a:custGeom>
                <a:avLst/>
                <a:gdLst>
                  <a:gd name="T0" fmla="*/ 0 w 3023"/>
                  <a:gd name="T1" fmla="*/ 0 h 2152"/>
                  <a:gd name="T2" fmla="*/ 0 w 3023"/>
                  <a:gd name="T3" fmla="*/ 2147483646 h 2152"/>
                  <a:gd name="T4" fmla="*/ 2147483646 w 3023"/>
                  <a:gd name="T5" fmla="*/ 2147483646 h 2152"/>
                  <a:gd name="T6" fmla="*/ 2147483646 w 3023"/>
                  <a:gd name="T7" fmla="*/ 0 h 2152"/>
                  <a:gd name="T8" fmla="*/ 0 w 3023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3" h="2152">
                    <a:moveTo>
                      <a:pt x="0" y="0"/>
                    </a:moveTo>
                    <a:lnTo>
                      <a:pt x="0" y="2152"/>
                    </a:lnTo>
                    <a:lnTo>
                      <a:pt x="1956" y="2152"/>
                    </a:lnTo>
                    <a:lnTo>
                      <a:pt x="3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67" name="Freeform 123"/>
              <p:cNvSpPr>
                <a:spLocks noChangeArrowheads="1"/>
              </p:cNvSpPr>
              <p:nvPr/>
            </p:nvSpPr>
            <p:spPr bwMode="auto">
              <a:xfrm>
                <a:off x="3387725" y="298449"/>
                <a:ext cx="2235200" cy="3416300"/>
              </a:xfrm>
              <a:custGeom>
                <a:avLst/>
                <a:gdLst>
                  <a:gd name="T0" fmla="*/ 2147483646 w 1408"/>
                  <a:gd name="T1" fmla="*/ 0 h 2152"/>
                  <a:gd name="T2" fmla="*/ 2147483646 w 1408"/>
                  <a:gd name="T3" fmla="*/ 0 h 2152"/>
                  <a:gd name="T4" fmla="*/ 0 w 1408"/>
                  <a:gd name="T5" fmla="*/ 2147483646 h 2152"/>
                  <a:gd name="T6" fmla="*/ 2147483646 w 1408"/>
                  <a:gd name="T7" fmla="*/ 2147483646 h 2152"/>
                  <a:gd name="T8" fmla="*/ 2147483646 w 1408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08" h="2152">
                    <a:moveTo>
                      <a:pt x="1408" y="0"/>
                    </a:moveTo>
                    <a:lnTo>
                      <a:pt x="1067" y="0"/>
                    </a:lnTo>
                    <a:lnTo>
                      <a:pt x="0" y="2152"/>
                    </a:lnTo>
                    <a:lnTo>
                      <a:pt x="1408" y="2152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7458" name="文本框 1"/>
          <p:cNvSpPr>
            <a:spLocks noChangeArrowheads="1"/>
          </p:cNvSpPr>
          <p:nvPr/>
        </p:nvSpPr>
        <p:spPr bwMode="auto">
          <a:xfrm>
            <a:off x="4719638" y="2832100"/>
            <a:ext cx="4721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rgbClr val="FFFFFF"/>
                </a:solidFill>
                <a:latin typeface="Broadway" panose="04040905080B02020502" pitchFamily="82" charset="0"/>
                <a:sym typeface="Broadway" panose="04040905080B02020502" pitchFamily="82" charset="0"/>
              </a:rPr>
              <a:t>Thanks</a:t>
            </a:r>
            <a:endParaRPr lang="zh-CN" altLang="en-US" sz="4800" b="1">
              <a:solidFill>
                <a:srgbClr val="FFFFFF"/>
              </a:solidFill>
              <a:latin typeface="Broadway" panose="04040905080B02020502" pitchFamily="82" charset="0"/>
              <a:sym typeface="Broadway" panose="04040905080B02020502" pitchFamily="82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60" y="139511"/>
            <a:ext cx="1152782" cy="72210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24910" y="1266825"/>
            <a:ext cx="46183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   录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一、整体项目流程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二、顾问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端操作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Q&amp;A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86" y="19494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一、项目流程：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463040"/>
            <a:ext cx="9682480" cy="484632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86" y="19494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整体流程说明：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084" y="1047114"/>
            <a:ext cx="11217245" cy="5445761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1）发起人填写钉钉表单；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2）发起人收到邮件并核对合同内容，确认无误，表单审批点击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发起审批流程，反之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拒绝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，重新提交表单；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--进入邮箱，点击链接，审核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合同要素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及签约主体是否填写准确；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若收到报错邮件，根据报错内容检查钉钉表单填写信息是否准确。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3）各级主管按照审批路径及权限审批合同；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4) 发起人邀约客户，钉钉表单选择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开始签约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系统自动发起签章流程；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5）公司签署系统自动完成，客户短信或者邮件收到签署链接（若客户未满十八周岁，钉钉表单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甲方监护人签署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，反之选择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签约发起后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分钟，请再次检查手机号和邮箱是否填写准确，确认信息无误，客户未收到签约短信或邮件，请联系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管理员排查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签署人复制链接到浏览器进行签署，签署需完成实名认证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链接有效期为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6）发起人收到签署结果反馈邮件，继续后续工作；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点击链接下载签署完毕的电子合同；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链接有效期为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天，请及时下载合同。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7）电子签约流程结束。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86" y="19494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735" y="756285"/>
            <a:ext cx="6301105" cy="132588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二、填写钉钉表单（一）</a:t>
            </a:r>
            <a:br>
              <a:rPr lang="en-US" altLang="zh-CN" b="1" dirty="0"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55" y="1453515"/>
            <a:ext cx="5396230" cy="3689985"/>
          </a:xfrm>
        </p:spPr>
        <p:txBody>
          <a:bodyPr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填写钉钉表单：按照签约合同找到对应申请表单填写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打开钉钉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进入工作中心；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点击审批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【对应合同表单组】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对应表单；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填写钉钉表单；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填写钉钉表单需注意：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按照要求填写信息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有些必填信息是自动生成不需要填写；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若监护人签署，监护人所有信息必须填写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 dirty="0"/>
          </a:p>
          <a:p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endParaRPr lang="zh-CN" altLang="en-US" sz="1800" dirty="0"/>
          </a:p>
          <a:p>
            <a:pPr marL="0" indent="0">
              <a:buNone/>
            </a:pPr>
            <a:endParaRPr lang="zh-CN" altLang="zh-CN" sz="1800" dirty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601" y="159385"/>
            <a:ext cx="1524644" cy="955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5" y="1344394"/>
            <a:ext cx="5647654" cy="3176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5257" y="501134"/>
            <a:ext cx="101841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信息确认（二）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填写钉钉表单，检查无误后提交；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收到邮件（图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）点击链接进去进行信息确认；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信息确认无误后，进入钉钉表单（图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，反之，点击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拒绝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，重新提交表单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215" y="2500079"/>
            <a:ext cx="7000875" cy="2638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61" y="2116292"/>
            <a:ext cx="1743075" cy="362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19480" y="330446"/>
            <a:ext cx="8104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发起电子签署及收到签约邮件反馈（三）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邀约客户，点击钉钉表单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开始签约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后，系统自动发起电子签约流程；如图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签约完毕，收到客户签约结果反馈邮件。如图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1351" y="2622010"/>
            <a:ext cx="6541059" cy="21131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4246" y="3678561"/>
            <a:ext cx="6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51941" y="367856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0" y="1542826"/>
            <a:ext cx="2334766" cy="5010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学生家长操作</a:t>
            </a:r>
            <a:br>
              <a:rPr lang="zh-CN" altLang="en-US" sz="3200"/>
            </a:br>
            <a:endParaRPr lang="zh-CN" altLang="en-US" sz="32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9190" y="1386205"/>
            <a:ext cx="3366135" cy="3517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611630"/>
            <a:ext cx="6238009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操作流程：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发起人邀约客户，发起签约流程，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公司签署系统后台自动完成；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-- 签署人收到短信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邮件通知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点击短信链接进行合同签署；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签署需要进行实名认证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a)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认证方式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人脸识别、银行卡认证、手机认证及人工审核。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认证具体操作步骤（详见下页）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601" y="159385"/>
            <a:ext cx="1524644" cy="95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 descr="lADPDgQ9rYvYeTzNBKHNAu4_750_118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94400" y="1599565"/>
            <a:ext cx="2753995" cy="43516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14400" y="1529080"/>
            <a:ext cx="5080000" cy="2338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/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点击短信链接进去有两种登录界面</a:t>
            </a:r>
            <a:b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支付宝小程序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/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点击支付宝小程序将自动调取支付宝实名信息，系统自动调用本人支付宝账号登录后，点击【立即签署】，进入合同签署页面。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/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网页签署</a:t>
            </a:r>
            <a:endParaRPr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/>
            <a:r>
              <a:rPr 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如果没有支付宝账号，可以选择使用手机网页签署。</a:t>
            </a:r>
            <a:endParaRPr lang="zh-CN" sz="1800" b="0">
              <a:ea typeface="宋体" panose="02010600030101010101" pitchFamily="2" charset="-122"/>
            </a:endParaRPr>
          </a:p>
          <a:p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01" y="476885"/>
            <a:ext cx="1524644" cy="955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3595" y="770255"/>
            <a:ext cx="3623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操作步骤：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 descr="lADPDgQ9rYsLwyrNBPHNAu4_750_12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533" y="1599248"/>
            <a:ext cx="2155825" cy="363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393859604"/>
  <p:tag name="KSO_WM_UNIT_PLACING_PICTURE_USER_VIEWPORT" val="{&quot;height&quot;:3270,&quot;width&quot;:313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2352</Words>
  <Application>WPS 演示</Application>
  <PresentationFormat>宽屏</PresentationFormat>
  <Paragraphs>141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Calibri</vt:lpstr>
      <vt:lpstr>Broadway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一、项目流程：</vt:lpstr>
      <vt:lpstr>整体流程说明： </vt:lpstr>
      <vt:lpstr>二、填写钉钉表单（一） </vt:lpstr>
      <vt:lpstr>PowerPoint 演示文稿</vt:lpstr>
      <vt:lpstr>PowerPoint 演示文稿</vt:lpstr>
      <vt:lpstr>学生&amp;学生家长操作 </vt:lpstr>
      <vt:lpstr>PowerPoint 演示文稿</vt:lpstr>
      <vt:lpstr>网页签署（步骤如图顺序）：</vt:lpstr>
      <vt:lpstr>PowerPoint 演示文稿</vt:lpstr>
      <vt:lpstr>PowerPoint 演示文稿</vt:lpstr>
      <vt:lpstr>实名认证：</vt:lpstr>
      <vt:lpstr>实名认证：（人脸识别）</vt:lpstr>
      <vt:lpstr>PowerPoint 演示文稿</vt:lpstr>
      <vt:lpstr>三、Q&amp;A</vt:lpstr>
      <vt:lpstr>三、Q&amp;A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zhuhuixin</dc:creator>
  <cp:lastModifiedBy>lyx</cp:lastModifiedBy>
  <cp:revision>485</cp:revision>
  <dcterms:created xsi:type="dcterms:W3CDTF">2016-08-02T03:29:00Z</dcterms:created>
  <dcterms:modified xsi:type="dcterms:W3CDTF">2020-08-04T15:22:43Z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